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4"/>
  </p:sldMasterIdLst>
  <p:notesMasterIdLst>
    <p:notesMasterId r:id="rId29"/>
  </p:notesMasterIdLst>
  <p:handoutMasterIdLst>
    <p:handoutMasterId r:id="rId30"/>
  </p:handoutMasterIdLst>
  <p:sldIdLst>
    <p:sldId id="288" r:id="rId5"/>
    <p:sldId id="303" r:id="rId6"/>
    <p:sldId id="332" r:id="rId7"/>
    <p:sldId id="465" r:id="rId8"/>
    <p:sldId id="462" r:id="rId9"/>
    <p:sldId id="463" r:id="rId10"/>
    <p:sldId id="464" r:id="rId11"/>
    <p:sldId id="467" r:id="rId12"/>
    <p:sldId id="446" r:id="rId13"/>
    <p:sldId id="472" r:id="rId14"/>
    <p:sldId id="473" r:id="rId15"/>
    <p:sldId id="474" r:id="rId16"/>
    <p:sldId id="475" r:id="rId17"/>
    <p:sldId id="476" r:id="rId18"/>
    <p:sldId id="477" r:id="rId19"/>
    <p:sldId id="478" r:id="rId20"/>
    <p:sldId id="460" r:id="rId21"/>
    <p:sldId id="468" r:id="rId22"/>
    <p:sldId id="427" r:id="rId23"/>
    <p:sldId id="470" r:id="rId24"/>
    <p:sldId id="471" r:id="rId25"/>
    <p:sldId id="466" r:id="rId26"/>
    <p:sldId id="479" r:id="rId27"/>
    <p:sldId id="480" r:id="rId28"/>
  </p:sldIdLst>
  <p:sldSz cx="9144000" cy="5143500" type="screen16x9"/>
  <p:notesSz cx="6858000" cy="9144000"/>
  <p:defaultText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Slides" id="{D6A12B65-A1D7-564E-8CF3-5331E9103C6B}">
          <p14:sldIdLst>
            <p14:sldId id="288"/>
          </p14:sldIdLst>
        </p14:section>
        <p14:section name="Introduction Slides" id="{DB74D0C5-5227-5446-9DF4-9A15B94B7C7B}">
          <p14:sldIdLst>
            <p14:sldId id="303"/>
            <p14:sldId id="332"/>
          </p14:sldIdLst>
        </p14:section>
        <p14:section name="How we got here" id="{8CC7A730-AE53-A24A-B4EF-C7E0115A8F71}">
          <p14:sldIdLst>
            <p14:sldId id="465"/>
            <p14:sldId id="462"/>
            <p14:sldId id="463"/>
            <p14:sldId id="464"/>
          </p14:sldIdLst>
        </p14:section>
        <p14:section name="What we built" id="{0E612FDB-E0B0-0445-B887-2D28DD1018BA}">
          <p14:sldIdLst>
            <p14:sldId id="467"/>
            <p14:sldId id="446"/>
            <p14:sldId id="472"/>
            <p14:sldId id="473"/>
            <p14:sldId id="474"/>
            <p14:sldId id="475"/>
            <p14:sldId id="476"/>
            <p14:sldId id="477"/>
            <p14:sldId id="478"/>
            <p14:sldId id="460"/>
          </p14:sldIdLst>
        </p14:section>
        <p14:section name="Moral of the story" id="{54DE4AA7-43A9-0046-8B6B-95279601EF53}">
          <p14:sldIdLst>
            <p14:sldId id="468"/>
            <p14:sldId id="427"/>
            <p14:sldId id="470"/>
            <p14:sldId id="471"/>
          </p14:sldIdLst>
        </p14:section>
        <p14:section name="Conclusion / Epolog" id="{17A9936C-6E72-EB4E-9F7D-501A7CCF6EB9}">
          <p14:sldIdLst>
            <p14:sldId id="466"/>
            <p14:sldId id="479"/>
            <p14:sldId id="48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9" name="Evan Santiago" initials="ES [27]" lastIdx="1" clrIdx="28">
    <p:extLst/>
  </p:cmAuthor>
  <p:cmAuthor id="1" name="Evan Santiago" initials="ES" lastIdx="1" clrIdx="0">
    <p:extLst/>
  </p:cmAuthor>
  <p:cmAuthor id="2" name="Evan Santiago" initials="ES [2]" lastIdx="1" clrIdx="1">
    <p:extLst/>
  </p:cmAuthor>
  <p:cmAuthor id="3" name="Evan Santiago" initials="ES [3]" lastIdx="1" clrIdx="2">
    <p:extLst/>
  </p:cmAuthor>
  <p:cmAuthor id="4" name="Evan Santiago" initials="ES [4]" lastIdx="1" clrIdx="3">
    <p:extLst/>
  </p:cmAuthor>
  <p:cmAuthor id="5" name="Evan Santiago" initials="ES [5]" lastIdx="1" clrIdx="4">
    <p:extLst/>
  </p:cmAuthor>
  <p:cmAuthor id="6" name="Evan Santiago" initials="ES [6]" lastIdx="1" clrIdx="5">
    <p:extLst/>
  </p:cmAuthor>
  <p:cmAuthor id="7" name="Evan Santiago" initials="ES [7]" lastIdx="1" clrIdx="6">
    <p:extLst/>
  </p:cmAuthor>
  <p:cmAuthor id="8" name="Evan Santiago" initials="ES [8]" lastIdx="1" clrIdx="7">
    <p:extLst/>
  </p:cmAuthor>
  <p:cmAuthor id="9" name="Evan Santiago" initials="ES [9]" lastIdx="1" clrIdx="8">
    <p:extLst/>
  </p:cmAuthor>
  <p:cmAuthor id="10" name="Evan Santiago" initials="ES [10]" lastIdx="1" clrIdx="9">
    <p:extLst/>
  </p:cmAuthor>
  <p:cmAuthor id="11" name="Evan Santiago" initials="ES [11]" lastIdx="1" clrIdx="10">
    <p:extLst/>
  </p:cmAuthor>
  <p:cmAuthor id="12" name="Evan Santiago" initials="ES [12]" lastIdx="1" clrIdx="11">
    <p:extLst/>
  </p:cmAuthor>
  <p:cmAuthor id="13" name="Evan Santiago" initials="ES [13]" lastIdx="1" clrIdx="12">
    <p:extLst/>
  </p:cmAuthor>
  <p:cmAuthor id="14" name="Evan Santiago" initials="ES [14]" lastIdx="1" clrIdx="13">
    <p:extLst/>
  </p:cmAuthor>
  <p:cmAuthor id="15" name="Evan Santiago" initials="ES [15]" lastIdx="1" clrIdx="14">
    <p:extLst/>
  </p:cmAuthor>
  <p:cmAuthor id="16" name="Evan Santiago" initials="ES [16]" lastIdx="1" clrIdx="15">
    <p:extLst/>
  </p:cmAuthor>
  <p:cmAuthor id="17" name="Evan Santiago" initials="ES [2] [2]" lastIdx="1" clrIdx="16">
    <p:extLst/>
  </p:cmAuthor>
  <p:cmAuthor id="18" name="Evan Santiago" initials="ES [4] [2]" lastIdx="1" clrIdx="17">
    <p:extLst/>
  </p:cmAuthor>
  <p:cmAuthor id="19" name="Evan Santiago" initials="ES [17]" lastIdx="1" clrIdx="18">
    <p:extLst/>
  </p:cmAuthor>
  <p:cmAuthor id="20" name="Evan Santiago" initials="ES [18]" lastIdx="1" clrIdx="19">
    <p:extLst/>
  </p:cmAuthor>
  <p:cmAuthor id="21" name="Evan Santiago" initials="ES [19]" lastIdx="1" clrIdx="20">
    <p:extLst/>
  </p:cmAuthor>
  <p:cmAuthor id="22" name="Evan Santiago" initials="ES [20]" lastIdx="1" clrIdx="21">
    <p:extLst/>
  </p:cmAuthor>
  <p:cmAuthor id="23" name="Evan Santiago" initials="ES [21]" lastIdx="1" clrIdx="22">
    <p:extLst/>
  </p:cmAuthor>
  <p:cmAuthor id="24" name="Evan Santiago" initials="ES [22]" lastIdx="1" clrIdx="23">
    <p:extLst/>
  </p:cmAuthor>
  <p:cmAuthor id="25" name="Evan Santiago" initials="ES [23]" lastIdx="1" clrIdx="24">
    <p:extLst/>
  </p:cmAuthor>
  <p:cmAuthor id="26" name="Evan Santiago" initials="ES [24]" lastIdx="1" clrIdx="25">
    <p:extLst/>
  </p:cmAuthor>
  <p:cmAuthor id="27" name="Evan Santiago" initials="ES [25]" lastIdx="1" clrIdx="26">
    <p:extLst/>
  </p:cmAuthor>
  <p:cmAuthor id="28" name="Evan Santiago" initials="ES [26]" lastIdx="1" clrIdx="27">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ADBD"/>
    <a:srgbClr val="078CC5"/>
    <a:srgbClr val="F26223"/>
    <a:srgbClr val="F69221"/>
    <a:srgbClr val="FFFFFF"/>
    <a:srgbClr val="1A0F21"/>
    <a:srgbClr val="005681"/>
    <a:srgbClr val="F26924"/>
    <a:srgbClr val="FF891F"/>
    <a:srgbClr val="F3F4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95"/>
    <p:restoredTop sz="72184"/>
  </p:normalViewPr>
  <p:slideViewPr>
    <p:cSldViewPr snapToGrid="0" snapToObjects="1">
      <p:cViewPr>
        <p:scale>
          <a:sx n="130" d="100"/>
          <a:sy n="130" d="100"/>
        </p:scale>
        <p:origin x="1184" y="144"/>
      </p:cViewPr>
      <p:guideLst/>
    </p:cSldViewPr>
  </p:slideViewPr>
  <p:notesTextViewPr>
    <p:cViewPr>
      <p:scale>
        <a:sx n="140" d="100"/>
        <a:sy n="140" d="100"/>
      </p:scale>
      <p:origin x="0" y="0"/>
    </p:cViewPr>
  </p:notesTextViewPr>
  <p:notesViewPr>
    <p:cSldViewPr snapToGrid="0" snapToObject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A2D38D-4F72-B941-81F4-83BED0C8DC92}" type="datetimeFigureOut">
              <a:rPr lang="en-US" smtClean="0"/>
              <a:t>11/28/18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46EE349-B348-7544-9FFB-DE3C7BC261D8}" type="slidenum">
              <a:rPr lang="en-US" smtClean="0"/>
              <a:t>‹#›</a:t>
            </a:fld>
            <a:endParaRPr lang="en-US"/>
          </a:p>
        </p:txBody>
      </p:sp>
    </p:spTree>
    <p:extLst>
      <p:ext uri="{BB962C8B-B14F-4D97-AF65-F5344CB8AC3E}">
        <p14:creationId xmlns:p14="http://schemas.microsoft.com/office/powerpoint/2010/main" val="6944492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083934-CEC7-004E-981B-C90106CE648B}" type="datetimeFigureOut">
              <a:rPr lang="en-US" smtClean="0"/>
              <a:t>11/28/18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D4D1F2-5493-664C-9A78-84762AA9E207}" type="slidenum">
              <a:rPr lang="en-US" smtClean="0"/>
              <a:t>‹#›</a:t>
            </a:fld>
            <a:endParaRPr lang="en-US"/>
          </a:p>
        </p:txBody>
      </p:sp>
    </p:spTree>
    <p:extLst>
      <p:ext uri="{BB962C8B-B14F-4D97-AF65-F5344CB8AC3E}">
        <p14:creationId xmlns:p14="http://schemas.microsoft.com/office/powerpoint/2010/main" val="1669187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month, Matt McLane from Criteo will give everyone a glimpse into Criteo's journey from AWS to Azure including their frustrations, the wins, and the tools they relied on to get them there. Additionally, Matt will delve into their in-house developed solutions for utilizing Azure to its fullest, and expand on how they continue to build new services within the Azure ecosystem.</a:t>
            </a:r>
          </a:p>
        </p:txBody>
      </p:sp>
      <p:sp>
        <p:nvSpPr>
          <p:cNvPr id="4" name="Slide Number Placeholder 3"/>
          <p:cNvSpPr>
            <a:spLocks noGrp="1"/>
          </p:cNvSpPr>
          <p:nvPr>
            <p:ph type="sldNum" sz="quarter" idx="5"/>
          </p:nvPr>
        </p:nvSpPr>
        <p:spPr/>
        <p:txBody>
          <a:bodyPr/>
          <a:lstStyle/>
          <a:p>
            <a:fld id="{89D4D1F2-5493-664C-9A78-84762AA9E207}" type="slidenum">
              <a:rPr lang="en-US" smtClean="0"/>
              <a:t>1</a:t>
            </a:fld>
            <a:endParaRPr lang="en-US"/>
          </a:p>
        </p:txBody>
      </p:sp>
    </p:spTree>
    <p:extLst>
      <p:ext uri="{BB962C8B-B14F-4D97-AF65-F5344CB8AC3E}">
        <p14:creationId xmlns:p14="http://schemas.microsoft.com/office/powerpoint/2010/main" val="9363815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Terraform to describe </a:t>
            </a:r>
            <a:r>
              <a:rPr lang="en-US"/>
              <a:t>our </a:t>
            </a:r>
            <a:endParaRPr lang="en-US" dirty="0"/>
          </a:p>
        </p:txBody>
      </p:sp>
      <p:sp>
        <p:nvSpPr>
          <p:cNvPr id="4" name="Slide Number Placeholder 3"/>
          <p:cNvSpPr>
            <a:spLocks noGrp="1"/>
          </p:cNvSpPr>
          <p:nvPr>
            <p:ph type="sldNum" sz="quarter" idx="5"/>
          </p:nvPr>
        </p:nvSpPr>
        <p:spPr/>
        <p:txBody>
          <a:bodyPr/>
          <a:lstStyle/>
          <a:p>
            <a:fld id="{89D4D1F2-5493-664C-9A78-84762AA9E207}" type="slidenum">
              <a:rPr lang="en-US" smtClean="0"/>
              <a:t>10</a:t>
            </a:fld>
            <a:endParaRPr lang="en-US"/>
          </a:p>
        </p:txBody>
      </p:sp>
    </p:spTree>
    <p:extLst>
      <p:ext uri="{BB962C8B-B14F-4D97-AF65-F5344CB8AC3E}">
        <p14:creationId xmlns:p14="http://schemas.microsoft.com/office/powerpoint/2010/main" val="3211548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Code review done in Gerrit</a:t>
            </a:r>
          </a:p>
          <a:p>
            <a:pPr marL="171450" indent="-171450">
              <a:buFont typeface="Arial" panose="020B0604020202020204" pitchFamily="34" charset="0"/>
              <a:buChar char="•"/>
            </a:pPr>
            <a:r>
              <a:rPr lang="en-US" dirty="0" err="1"/>
              <a:t>Presubmit</a:t>
            </a:r>
            <a:r>
              <a:rPr lang="en-US" dirty="0"/>
              <a:t> check validates the change</a:t>
            </a:r>
          </a:p>
          <a:p>
            <a:pPr marL="628650" lvl="1" indent="-171450">
              <a:buFont typeface="Arial" panose="020B0604020202020204" pitchFamily="34" charset="0"/>
              <a:buChar char="•"/>
            </a:pPr>
            <a:r>
              <a:rPr lang="en-US" dirty="0" err="1"/>
              <a:t>Rubocop</a:t>
            </a:r>
            <a:endParaRPr lang="en-US" dirty="0"/>
          </a:p>
          <a:p>
            <a:pPr marL="628650" lvl="1" indent="-171450">
              <a:buFont typeface="Arial" panose="020B0604020202020204" pitchFamily="34" charset="0"/>
              <a:buChar char="•"/>
            </a:pPr>
            <a:r>
              <a:rPr lang="en-US" dirty="0"/>
              <a:t>Terraform format</a:t>
            </a:r>
          </a:p>
          <a:p>
            <a:pPr marL="628650" lvl="1" indent="-171450">
              <a:buFont typeface="Arial" panose="020B0604020202020204" pitchFamily="34" charset="0"/>
              <a:buChar char="•"/>
            </a:pPr>
            <a:r>
              <a:rPr lang="en-US" dirty="0"/>
              <a:t>Terraform validate</a:t>
            </a:r>
          </a:p>
          <a:p>
            <a:pPr marL="628650" lvl="1" indent="-171450">
              <a:buFont typeface="Arial" panose="020B0604020202020204" pitchFamily="34" charset="0"/>
              <a:buChar char="•"/>
            </a:pPr>
            <a:r>
              <a:rPr lang="en-US" dirty="0"/>
              <a:t>Workspaces exist</a:t>
            </a:r>
          </a:p>
          <a:p>
            <a:pPr marL="628650" lvl="1" indent="-171450">
              <a:buFont typeface="Arial" panose="020B0604020202020204" pitchFamily="34" charset="0"/>
              <a:buChar char="•"/>
            </a:pPr>
            <a:r>
              <a:rPr lang="en-US" dirty="0"/>
              <a:t>Gets plans</a:t>
            </a:r>
          </a:p>
          <a:p>
            <a:pPr marL="171450" lvl="0"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89D4D1F2-5493-664C-9A78-84762AA9E207}" type="slidenum">
              <a:rPr lang="en-US" smtClean="0"/>
              <a:t>11</a:t>
            </a:fld>
            <a:endParaRPr lang="en-US"/>
          </a:p>
        </p:txBody>
      </p:sp>
    </p:spTree>
    <p:extLst>
      <p:ext uri="{BB962C8B-B14F-4D97-AF65-F5344CB8AC3E}">
        <p14:creationId xmlns:p14="http://schemas.microsoft.com/office/powerpoint/2010/main" val="3663861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D4D1F2-5493-664C-9A78-84762AA9E207}" type="slidenum">
              <a:rPr lang="en-US" smtClean="0"/>
              <a:t>12</a:t>
            </a:fld>
            <a:endParaRPr lang="en-US"/>
          </a:p>
        </p:txBody>
      </p:sp>
    </p:spTree>
    <p:extLst>
      <p:ext uri="{BB962C8B-B14F-4D97-AF65-F5344CB8AC3E}">
        <p14:creationId xmlns:p14="http://schemas.microsoft.com/office/powerpoint/2010/main" val="703171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Human review’s and gives a +2 if they approve.</a:t>
            </a:r>
          </a:p>
          <a:p>
            <a:pPr marL="171450" lvl="0" indent="-171450">
              <a:buFont typeface="Arial" panose="020B0604020202020204" pitchFamily="34" charset="0"/>
              <a:buChar char="•"/>
            </a:pPr>
            <a:r>
              <a:rPr lang="en-US" dirty="0"/>
              <a:t>Merged</a:t>
            </a:r>
          </a:p>
          <a:p>
            <a:endParaRPr lang="en-US" dirty="0"/>
          </a:p>
        </p:txBody>
      </p:sp>
      <p:sp>
        <p:nvSpPr>
          <p:cNvPr id="4" name="Slide Number Placeholder 3"/>
          <p:cNvSpPr>
            <a:spLocks noGrp="1"/>
          </p:cNvSpPr>
          <p:nvPr>
            <p:ph type="sldNum" sz="quarter" idx="5"/>
          </p:nvPr>
        </p:nvSpPr>
        <p:spPr/>
        <p:txBody>
          <a:bodyPr/>
          <a:lstStyle/>
          <a:p>
            <a:fld id="{89D4D1F2-5493-664C-9A78-84762AA9E207}" type="slidenum">
              <a:rPr lang="en-US" smtClean="0"/>
              <a:t>13</a:t>
            </a:fld>
            <a:endParaRPr lang="en-US"/>
          </a:p>
        </p:txBody>
      </p:sp>
    </p:spTree>
    <p:extLst>
      <p:ext uri="{BB962C8B-B14F-4D97-AF65-F5344CB8AC3E}">
        <p14:creationId xmlns:p14="http://schemas.microsoft.com/office/powerpoint/2010/main" val="425210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merge, a deployment pipeline is created in Jenkins</a:t>
            </a:r>
          </a:p>
          <a:p>
            <a:endParaRPr lang="en-US" dirty="0"/>
          </a:p>
          <a:p>
            <a:pPr marL="171450" indent="-171450">
              <a:buFontTx/>
              <a:buChar char="-"/>
            </a:pPr>
            <a:r>
              <a:rPr lang="en-US" dirty="0"/>
              <a:t>Automatically applies to preprod</a:t>
            </a:r>
          </a:p>
          <a:p>
            <a:pPr marL="171450" indent="-171450">
              <a:buFontTx/>
              <a:buChar char="-"/>
            </a:pPr>
            <a:r>
              <a:rPr lang="en-US" dirty="0"/>
              <a:t>Waits for approval to deploy to prod</a:t>
            </a:r>
          </a:p>
          <a:p>
            <a:pPr marL="171450" indent="-171450">
              <a:buFontTx/>
              <a:buChar char="-"/>
            </a:pPr>
            <a:r>
              <a:rPr lang="en-US" dirty="0"/>
              <a:t>Deploys to prod</a:t>
            </a:r>
          </a:p>
          <a:p>
            <a:pPr marL="171450" indent="-171450">
              <a:buFontTx/>
              <a:buChar char="-"/>
            </a:pPr>
            <a:endParaRPr lang="en-US" dirty="0"/>
          </a:p>
          <a:p>
            <a:pPr marL="171450" indent="-171450">
              <a:buFontTx/>
              <a:buChar char="-"/>
            </a:pPr>
            <a:r>
              <a:rPr lang="en-US" dirty="0"/>
              <a:t>Run </a:t>
            </a:r>
            <a:r>
              <a:rPr lang="en-US" dirty="0" err="1"/>
              <a:t>inspec</a:t>
            </a:r>
            <a:r>
              <a:rPr lang="en-US" dirty="0"/>
              <a:t> on environment after each deployment.</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89D4D1F2-5493-664C-9A78-84762AA9E207}" type="slidenum">
              <a:rPr lang="en-US" smtClean="0"/>
              <a:t>14</a:t>
            </a:fld>
            <a:endParaRPr lang="en-US"/>
          </a:p>
        </p:txBody>
      </p:sp>
    </p:spTree>
    <p:extLst>
      <p:ext uri="{BB962C8B-B14F-4D97-AF65-F5344CB8AC3E}">
        <p14:creationId xmlns:p14="http://schemas.microsoft.com/office/powerpoint/2010/main" val="1843678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Validates that our core cloud infra like </a:t>
            </a:r>
            <a:r>
              <a:rPr lang="en-US" dirty="0" err="1"/>
              <a:t>vnets</a:t>
            </a:r>
            <a:r>
              <a:rPr lang="en-US" dirty="0"/>
              <a:t>, subnets, etc. are unchanged.</a:t>
            </a:r>
          </a:p>
          <a:p>
            <a:endParaRPr lang="en-US" dirty="0"/>
          </a:p>
        </p:txBody>
      </p:sp>
      <p:sp>
        <p:nvSpPr>
          <p:cNvPr id="4" name="Slide Number Placeholder 3"/>
          <p:cNvSpPr>
            <a:spLocks noGrp="1"/>
          </p:cNvSpPr>
          <p:nvPr>
            <p:ph type="sldNum" sz="quarter" idx="5"/>
          </p:nvPr>
        </p:nvSpPr>
        <p:spPr/>
        <p:txBody>
          <a:bodyPr/>
          <a:lstStyle/>
          <a:p>
            <a:fld id="{89D4D1F2-5493-664C-9A78-84762AA9E207}" type="slidenum">
              <a:rPr lang="en-US" smtClean="0"/>
              <a:t>15</a:t>
            </a:fld>
            <a:endParaRPr lang="en-US"/>
          </a:p>
        </p:txBody>
      </p:sp>
    </p:spTree>
    <p:extLst>
      <p:ext uri="{BB962C8B-B14F-4D97-AF65-F5344CB8AC3E}">
        <p14:creationId xmlns:p14="http://schemas.microsoft.com/office/powerpoint/2010/main" val="24821034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integrated other tools too</a:t>
            </a:r>
          </a:p>
          <a:p>
            <a:endParaRPr lang="en-US" dirty="0"/>
          </a:p>
          <a:p>
            <a:pPr marL="171450" indent="-171450">
              <a:buFontTx/>
              <a:buChar char="-"/>
            </a:pPr>
            <a:r>
              <a:rPr lang="en-US" dirty="0"/>
              <a:t>Notifications to to slack</a:t>
            </a:r>
          </a:p>
          <a:p>
            <a:pPr marL="171450" indent="-171450">
              <a:buFontTx/>
              <a:buChar char="-"/>
            </a:pPr>
            <a:r>
              <a:rPr lang="en-US" dirty="0"/>
              <a:t>Alerts go to </a:t>
            </a:r>
            <a:r>
              <a:rPr lang="en-US" dirty="0" err="1"/>
              <a:t>OpsGenie</a:t>
            </a:r>
            <a:endParaRPr lang="en-US" dirty="0"/>
          </a:p>
          <a:p>
            <a:pPr marL="171450" indent="-171450">
              <a:buFontTx/>
              <a:buChar char="-"/>
            </a:pPr>
            <a:r>
              <a:rPr lang="en-US" dirty="0" err="1"/>
              <a:t>etc</a:t>
            </a:r>
            <a:endParaRPr lang="en-US" dirty="0"/>
          </a:p>
        </p:txBody>
      </p:sp>
      <p:sp>
        <p:nvSpPr>
          <p:cNvPr id="4" name="Slide Number Placeholder 3"/>
          <p:cNvSpPr>
            <a:spLocks noGrp="1"/>
          </p:cNvSpPr>
          <p:nvPr>
            <p:ph type="sldNum" sz="quarter" idx="5"/>
          </p:nvPr>
        </p:nvSpPr>
        <p:spPr/>
        <p:txBody>
          <a:bodyPr/>
          <a:lstStyle/>
          <a:p>
            <a:fld id="{89D4D1F2-5493-664C-9A78-84762AA9E207}" type="slidenum">
              <a:rPr lang="en-US" smtClean="0"/>
              <a:t>16</a:t>
            </a:fld>
            <a:endParaRPr lang="en-US"/>
          </a:p>
        </p:txBody>
      </p:sp>
    </p:spTree>
    <p:extLst>
      <p:ext uri="{BB962C8B-B14F-4D97-AF65-F5344CB8AC3E}">
        <p14:creationId xmlns:p14="http://schemas.microsoft.com/office/powerpoint/2010/main" val="7032898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dirty="0"/>
              <a:t>Improving our </a:t>
            </a:r>
            <a:r>
              <a:rPr lang="en-US" dirty="0" err="1"/>
              <a:t>inspec</a:t>
            </a:r>
            <a:r>
              <a:rPr lang="en-US" dirty="0"/>
              <a:t> implementation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Implemented using </a:t>
            </a:r>
            <a:r>
              <a:rPr lang="en-US" sz="1200" b="0" kern="1200" dirty="0" err="1">
                <a:solidFill>
                  <a:schemeClr val="tx1"/>
                </a:solidFill>
                <a:effectLst/>
                <a:latin typeface="+mn-lt"/>
                <a:ea typeface="+mn-ea"/>
                <a:cs typeface="+mn-cs"/>
              </a:rPr>
              <a:t>azure_generic_resource</a:t>
            </a:r>
            <a:endParaRPr lang="en-US" sz="1200" b="0" kern="1200" dirty="0">
              <a:solidFill>
                <a:schemeClr val="tx1"/>
              </a:solidFill>
              <a:effectLst/>
              <a:latin typeface="+mn-lt"/>
              <a:ea typeface="+mn-ea"/>
              <a:cs typeface="+mn-cs"/>
            </a:endParaRPr>
          </a:p>
          <a:p>
            <a:pPr marL="628650" lvl="1" indent="-171450">
              <a:buFontTx/>
              <a:buChar char="-"/>
            </a:pPr>
            <a:r>
              <a:rPr lang="en-US" dirty="0"/>
              <a:t>Two weeks later they deprecated it</a:t>
            </a:r>
          </a:p>
          <a:p>
            <a:pPr marL="628650" lvl="1" indent="-171450">
              <a:buFontTx/>
              <a:buChar char="-"/>
            </a:pPr>
            <a:r>
              <a:rPr lang="en-US" dirty="0"/>
              <a:t>We have been contributing to the project to add the resources we need</a:t>
            </a:r>
          </a:p>
          <a:p>
            <a:pPr marL="628650" lvl="1" indent="-171450">
              <a:buFontTx/>
              <a:buChar char="-"/>
            </a:pPr>
            <a:r>
              <a:rPr lang="en-US" dirty="0"/>
              <a:t>Wrote the book</a:t>
            </a:r>
          </a:p>
          <a:p>
            <a:pPr marL="628650" lvl="1" indent="-171450">
              <a:buFontTx/>
              <a:buChar char="-"/>
            </a:pPr>
            <a:endParaRPr lang="en-US" dirty="0"/>
          </a:p>
          <a:p>
            <a:pPr marL="171450" lvl="0" indent="-171450">
              <a:buFontTx/>
              <a:buChar char="-"/>
            </a:pPr>
            <a:r>
              <a:rPr lang="en-US" dirty="0"/>
              <a:t>More TF modules</a:t>
            </a:r>
          </a:p>
          <a:p>
            <a:pPr marL="628650" lvl="1" indent="-171450">
              <a:buFontTx/>
              <a:buChar char="-"/>
            </a:pPr>
            <a:r>
              <a:rPr lang="en-US" dirty="0"/>
              <a:t>We use some but we want to use more</a:t>
            </a:r>
          </a:p>
          <a:p>
            <a:pPr marL="628650" lvl="1" indent="-171450">
              <a:buFontTx/>
              <a:buChar char="-"/>
            </a:pPr>
            <a:endParaRPr lang="en-US" dirty="0"/>
          </a:p>
          <a:p>
            <a:pPr marL="171450" lvl="0" indent="-171450">
              <a:buFontTx/>
              <a:buChar char="-"/>
            </a:pPr>
            <a:r>
              <a:rPr lang="en-US" dirty="0"/>
              <a:t>Delegating to other teams</a:t>
            </a:r>
          </a:p>
          <a:p>
            <a:pPr marL="628650" lvl="1" indent="-171450">
              <a:buFontTx/>
              <a:buChar char="-"/>
            </a:pPr>
            <a:r>
              <a:rPr lang="en-US" dirty="0"/>
              <a:t>They consume our modules and the pipeline deploys their stuff to prod</a:t>
            </a:r>
          </a:p>
          <a:p>
            <a:pPr marL="628650" lvl="1" indent="-171450">
              <a:buFontTx/>
              <a:buChar char="-"/>
            </a:pPr>
            <a:r>
              <a:rPr lang="en-US" dirty="0"/>
              <a:t>Starting with Storage Accounts</a:t>
            </a:r>
          </a:p>
          <a:p>
            <a:pPr marL="628650" lvl="1" indent="-171450">
              <a:buFontTx/>
              <a:buChar char="-"/>
            </a:pPr>
            <a:endParaRPr lang="en-US" dirty="0"/>
          </a:p>
          <a:p>
            <a:pPr marL="171450" lvl="0" indent="-171450">
              <a:buFontTx/>
              <a:buChar char="-"/>
            </a:pPr>
            <a:r>
              <a:rPr lang="en-US" dirty="0"/>
              <a:t>Docker </a:t>
            </a:r>
          </a:p>
          <a:p>
            <a:pPr marL="628650" lvl="1" indent="-171450">
              <a:buFontTx/>
              <a:buChar char="-"/>
            </a:pPr>
            <a:r>
              <a:rPr lang="en-US" dirty="0"/>
              <a:t>Containerize the runtime environment in which terraform runs.</a:t>
            </a:r>
          </a:p>
          <a:p>
            <a:pPr marL="628650" lvl="1" indent="-171450">
              <a:buFontTx/>
              <a:buChar char="-"/>
            </a:pPr>
            <a:r>
              <a:rPr lang="en-US" dirty="0"/>
              <a:t>Waiting on our Jenkins servers to be updated to support docker</a:t>
            </a:r>
          </a:p>
          <a:p>
            <a:pPr marL="628650" lvl="1" indent="-171450">
              <a:buFontTx/>
              <a:buChar char="-"/>
            </a:pPr>
            <a:endParaRPr lang="en-US" dirty="0"/>
          </a:p>
          <a:p>
            <a:pPr marL="171450" lvl="0" indent="-171450">
              <a:buFontTx/>
              <a:buChar char="-"/>
            </a:pPr>
            <a:r>
              <a:rPr lang="en-US" dirty="0"/>
              <a:t>TF validation</a:t>
            </a:r>
          </a:p>
          <a:p>
            <a:pPr marL="628650" lvl="1" indent="-171450">
              <a:buFontTx/>
              <a:buChar char="-"/>
            </a:pPr>
            <a:r>
              <a:rPr lang="en-US" dirty="0"/>
              <a:t>A mechanism to validate that our TF code is going to succeed, not just written correctly</a:t>
            </a:r>
          </a:p>
          <a:p>
            <a:pPr marL="628650" lvl="1" indent="-171450">
              <a:buFontTx/>
              <a:buChar char="-"/>
            </a:pPr>
            <a:r>
              <a:rPr lang="en-US" dirty="0"/>
              <a:t>Example: The VM sizes are valid or naming conventions are followed</a:t>
            </a:r>
          </a:p>
          <a:p>
            <a:pPr marL="628650" lvl="1" indent="-171450">
              <a:buFontTx/>
              <a:buChar char="-"/>
            </a:pPr>
            <a:r>
              <a:rPr lang="en-US" dirty="0"/>
              <a:t>Exists for AWS, but not for Azure</a:t>
            </a:r>
          </a:p>
          <a:p>
            <a:pPr marL="171450" lvl="0" indent="-171450">
              <a:buFontTx/>
              <a:buChar char="-"/>
            </a:pPr>
            <a:endParaRPr lang="en-US" dirty="0"/>
          </a:p>
          <a:p>
            <a:pPr marL="171450" lvl="0" indent="-171450">
              <a:buFontTx/>
              <a:buChar char="-"/>
            </a:pPr>
            <a:r>
              <a:rPr lang="en-US" dirty="0"/>
              <a:t>Prometheus for alerts</a:t>
            </a:r>
          </a:p>
          <a:p>
            <a:pPr marL="628650" lvl="1" indent="-171450">
              <a:buFontTx/>
              <a:buChar char="-"/>
            </a:pPr>
            <a:r>
              <a:rPr lang="en-US" dirty="0"/>
              <a:t>Improved Alerting</a:t>
            </a:r>
          </a:p>
          <a:p>
            <a:pPr marL="628650" lvl="1" indent="-171450">
              <a:buFontTx/>
              <a:buChar char="-"/>
            </a:pPr>
            <a:endParaRPr lang="en-US" dirty="0"/>
          </a:p>
          <a:p>
            <a:pPr marL="171450" lvl="0" indent="-171450">
              <a:buFontTx/>
              <a:buChar char="-"/>
            </a:pPr>
            <a:r>
              <a:rPr lang="en-US" dirty="0"/>
              <a:t>Project Atlantis</a:t>
            </a:r>
          </a:p>
          <a:p>
            <a:pPr marL="628650" lvl="1" indent="-171450">
              <a:buFontTx/>
              <a:buChar char="-"/>
            </a:pPr>
            <a:r>
              <a:rPr lang="en-US" dirty="0"/>
              <a:t>We would use this if it supported Gerrit.  </a:t>
            </a:r>
          </a:p>
          <a:p>
            <a:endParaRPr lang="en-US" dirty="0"/>
          </a:p>
        </p:txBody>
      </p:sp>
      <p:sp>
        <p:nvSpPr>
          <p:cNvPr id="4" name="Slide Number Placeholder 3"/>
          <p:cNvSpPr>
            <a:spLocks noGrp="1"/>
          </p:cNvSpPr>
          <p:nvPr>
            <p:ph type="sldNum" sz="quarter" idx="5"/>
          </p:nvPr>
        </p:nvSpPr>
        <p:spPr/>
        <p:txBody>
          <a:bodyPr/>
          <a:lstStyle/>
          <a:p>
            <a:fld id="{89D4D1F2-5493-664C-9A78-84762AA9E207}" type="slidenum">
              <a:rPr lang="en-US" smtClean="0"/>
              <a:t>17</a:t>
            </a:fld>
            <a:endParaRPr lang="en-US"/>
          </a:p>
        </p:txBody>
      </p:sp>
    </p:spTree>
    <p:extLst>
      <p:ext uri="{BB962C8B-B14F-4D97-AF65-F5344CB8AC3E}">
        <p14:creationId xmlns:p14="http://schemas.microsoft.com/office/powerpoint/2010/main" val="7552387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Azure</a:t>
            </a:r>
          </a:p>
          <a:p>
            <a:endParaRPr lang="en-US" dirty="0"/>
          </a:p>
          <a:p>
            <a:r>
              <a:rPr lang="en-US" dirty="0"/>
              <a:t>I sat my team down in a room and we discussed our impressions of Azure.  We tried to categorize things as good, different, and frustrating.  While I don’t have time to go over all of our thoughts in detail, I will try to highlight some of them.  Feel free to discuss the others with me, or a team mate afterward.</a:t>
            </a:r>
          </a:p>
          <a:p>
            <a:endParaRPr lang="en-US" dirty="0"/>
          </a:p>
        </p:txBody>
      </p:sp>
      <p:sp>
        <p:nvSpPr>
          <p:cNvPr id="4" name="Slide Number Placeholder 3"/>
          <p:cNvSpPr>
            <a:spLocks noGrp="1"/>
          </p:cNvSpPr>
          <p:nvPr>
            <p:ph type="sldNum" sz="quarter" idx="5"/>
          </p:nvPr>
        </p:nvSpPr>
        <p:spPr/>
        <p:txBody>
          <a:bodyPr/>
          <a:lstStyle/>
          <a:p>
            <a:fld id="{89D4D1F2-5493-664C-9A78-84762AA9E207}" type="slidenum">
              <a:rPr lang="en-US" smtClean="0"/>
              <a:t>18</a:t>
            </a:fld>
            <a:endParaRPr lang="en-US"/>
          </a:p>
        </p:txBody>
      </p:sp>
    </p:spTree>
    <p:extLst>
      <p:ext uri="{BB962C8B-B14F-4D97-AF65-F5344CB8AC3E}">
        <p14:creationId xmlns:p14="http://schemas.microsoft.com/office/powerpoint/2010/main" val="38950855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start with different, then go to frustrating, finish with good.  Mom always says Its best to end on a good note.</a:t>
            </a:r>
          </a:p>
          <a:p>
            <a:endParaRPr lang="en-US" dirty="0"/>
          </a:p>
          <a:p>
            <a:r>
              <a:rPr lang="en-US" dirty="0"/>
              <a:t>We classified something as different when it wasn’t better or worse, just different</a:t>
            </a:r>
          </a:p>
          <a:p>
            <a:endParaRPr lang="en-US" dirty="0"/>
          </a:p>
          <a:p>
            <a:pPr marL="171450" indent="-171450">
              <a:buFont typeface="Arial" panose="020B0604020202020204" pitchFamily="34" charset="0"/>
              <a:buChar char="•"/>
            </a:pPr>
            <a:r>
              <a:rPr lang="en-US" dirty="0"/>
              <a:t>UI &amp; Terminology – Have to get use it it</a:t>
            </a:r>
          </a:p>
          <a:p>
            <a:pPr marL="628650" lvl="1" indent="-171450">
              <a:buFont typeface="Arial" panose="020B0604020202020204" pitchFamily="34" charset="0"/>
              <a:buChar char="•"/>
            </a:pPr>
            <a:r>
              <a:rPr lang="en-US" dirty="0"/>
              <a:t>We all agree that you can get a bit lost in the UI at times.  </a:t>
            </a:r>
          </a:p>
          <a:p>
            <a:pPr marL="628650" lvl="1" indent="-171450">
              <a:buFont typeface="Arial" panose="020B0604020202020204" pitchFamily="34" charset="0"/>
              <a:buChar char="•"/>
            </a:pPr>
            <a:r>
              <a:rPr lang="en-US" dirty="0"/>
              <a:t>We like that we can see all regions at once</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Subscriptions – </a:t>
            </a:r>
            <a:r>
              <a:rPr lang="en-US" dirty="0" err="1"/>
              <a:t>Sorta</a:t>
            </a:r>
            <a:r>
              <a:rPr lang="en-US" dirty="0"/>
              <a:t> like an AWS account, but it isn’t.</a:t>
            </a:r>
          </a:p>
          <a:p>
            <a:pPr marL="628650" lvl="1" indent="-171450">
              <a:buFont typeface="Arial" panose="020B0604020202020204" pitchFamily="34" charset="0"/>
              <a:buChar char="•"/>
            </a:pPr>
            <a:r>
              <a:rPr lang="en-US" dirty="0"/>
              <a:t>We aren’t sure how we feel about these.</a:t>
            </a:r>
          </a:p>
          <a:p>
            <a:pPr marL="628650" lvl="1" indent="-171450">
              <a:buFont typeface="Arial" panose="020B0604020202020204" pitchFamily="34" charset="0"/>
              <a:buChar char="•"/>
            </a:pPr>
            <a:r>
              <a:rPr lang="en-US" dirty="0"/>
              <a:t>In the past we have used separate AWS accounts to act as a security boundary.  Now we are using subscriptions.  </a:t>
            </a:r>
          </a:p>
          <a:p>
            <a:pPr marL="628650" lvl="1" indent="-171450">
              <a:buFont typeface="Arial" panose="020B0604020202020204" pitchFamily="34" charset="0"/>
              <a:buChar char="•"/>
            </a:pPr>
            <a:r>
              <a:rPr lang="en-US" dirty="0"/>
              <a:t>Fits into that unified UI experience.</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Azure exposes more of the VM layer.</a:t>
            </a:r>
          </a:p>
          <a:p>
            <a:pPr marL="628650" lvl="1" indent="-171450">
              <a:buFont typeface="Arial" panose="020B0604020202020204" pitchFamily="34" charset="0"/>
              <a:buChar char="•"/>
            </a:pPr>
            <a:r>
              <a:rPr lang="en-US" dirty="0"/>
              <a:t>Less of a black box</a:t>
            </a:r>
          </a:p>
          <a:p>
            <a:pPr marL="628650" lvl="1" indent="-171450">
              <a:buFont typeface="Arial" panose="020B0604020202020204" pitchFamily="34" charset="0"/>
              <a:buChar char="•"/>
            </a:pPr>
            <a:r>
              <a:rPr lang="en-US" dirty="0"/>
              <a:t>Not sure if that is a good thing.</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Network devices are separate from the VM.</a:t>
            </a:r>
          </a:p>
          <a:p>
            <a:pPr marL="628650" lvl="1" indent="-171450">
              <a:buFont typeface="Arial" panose="020B0604020202020204" pitchFamily="34" charset="0"/>
              <a:buChar char="•"/>
            </a:pPr>
            <a:r>
              <a:rPr lang="en-US" dirty="0"/>
              <a:t>More to clean up</a:t>
            </a:r>
          </a:p>
          <a:p>
            <a:pPr marL="628650" lvl="1" indent="-171450">
              <a:buFont typeface="Arial" panose="020B0604020202020204" pitchFamily="34" charset="0"/>
              <a:buChar char="•"/>
            </a:pPr>
            <a:r>
              <a:rPr lang="en-US" dirty="0"/>
              <a:t>More flexible</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Network Security Groups</a:t>
            </a:r>
          </a:p>
          <a:p>
            <a:pPr marL="628650" lvl="1" indent="-171450">
              <a:buFont typeface="Arial" panose="020B0604020202020204" pitchFamily="34" charset="0"/>
              <a:buChar char="•"/>
            </a:pPr>
            <a:r>
              <a:rPr lang="en-US" dirty="0"/>
              <a:t>More like a firewall then an AWS NSG</a:t>
            </a:r>
          </a:p>
          <a:p>
            <a:pPr marL="628650" lvl="1" indent="-171450">
              <a:buFont typeface="Arial" panose="020B0604020202020204" pitchFamily="34" charset="0"/>
              <a:buChar char="•"/>
            </a:pPr>
            <a:r>
              <a:rPr lang="en-US" dirty="0"/>
              <a:t>Two layers of NSGs to manage</a:t>
            </a:r>
          </a:p>
          <a:p>
            <a:pPr marL="628650" lvl="1" indent="-171450">
              <a:buFont typeface="Arial" panose="020B0604020202020204" pitchFamily="34" charset="0"/>
              <a:buChar char="•"/>
            </a:pPr>
            <a:r>
              <a:rPr lang="en-US" dirty="0"/>
              <a:t>So.. Maybe better security, but also more to manage</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Azure being serverless first gives more options for serverless computing.  </a:t>
            </a:r>
          </a:p>
          <a:p>
            <a:pPr marL="628650" lvl="1" indent="-171450">
              <a:buFont typeface="Arial" panose="020B0604020202020204" pitchFamily="34" charset="0"/>
              <a:buChar char="•"/>
            </a:pPr>
            <a:r>
              <a:rPr lang="en-US" dirty="0"/>
              <a:t>Azure Automate</a:t>
            </a:r>
          </a:p>
          <a:p>
            <a:pPr marL="628650" lvl="1" indent="-171450">
              <a:buFont typeface="Arial" panose="020B0604020202020204" pitchFamily="34" charset="0"/>
              <a:buChar char="•"/>
            </a:pPr>
            <a:r>
              <a:rPr lang="en-US" dirty="0"/>
              <a:t>Azure </a:t>
            </a:r>
            <a:r>
              <a:rPr lang="en-US" dirty="0" err="1"/>
              <a:t>Fuctions</a:t>
            </a:r>
            <a:endParaRPr lang="en-US" dirty="0"/>
          </a:p>
          <a:p>
            <a:pPr marL="628650" lvl="1" indent="-171450">
              <a:buFont typeface="Arial" panose="020B0604020202020204" pitchFamily="34" charset="0"/>
              <a:buChar char="•"/>
            </a:pPr>
            <a:r>
              <a:rPr lang="en-US" dirty="0"/>
              <a:t>Axure Web Apps</a:t>
            </a:r>
          </a:p>
          <a:p>
            <a:pPr marL="628650" lvl="1" indent="-171450">
              <a:buFont typeface="Arial" panose="020B0604020202020204" pitchFamily="34" charset="0"/>
              <a:buChar char="•"/>
            </a:pPr>
            <a:r>
              <a:rPr lang="en-US" dirty="0"/>
              <a:t>Etc.</a:t>
            </a:r>
          </a:p>
          <a:p>
            <a:pPr marL="628650" lvl="1" indent="-171450">
              <a:buFont typeface="Arial" panose="020B0604020202020204" pitchFamily="34" charset="0"/>
              <a:buChar char="•"/>
            </a:pPr>
            <a:r>
              <a:rPr lang="en-US" dirty="0"/>
              <a:t>Still figuring out when to use what where.</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a:p>
            <a:r>
              <a:rPr lang="en-US" dirty="0"/>
              <a:t>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9D4D1F2-5493-664C-9A78-84762AA9E207}" type="slidenum">
              <a:rPr lang="en-US" smtClean="0"/>
              <a:t>19</a:t>
            </a:fld>
            <a:endParaRPr lang="en-US"/>
          </a:p>
        </p:txBody>
      </p:sp>
    </p:spTree>
    <p:extLst>
      <p:ext uri="{BB962C8B-B14F-4D97-AF65-F5344CB8AC3E}">
        <p14:creationId xmlns:p14="http://schemas.microsoft.com/office/powerpoint/2010/main" val="132572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 am a DevOps Engineer on the </a:t>
            </a:r>
            <a:r>
              <a:rPr lang="en-US" dirty="0" err="1"/>
              <a:t>cbs-devops</a:t>
            </a:r>
            <a:r>
              <a:rPr lang="en-US" dirty="0"/>
              <a:t> team here at Criteo.</a:t>
            </a:r>
          </a:p>
          <a:p>
            <a:pPr marL="171450" indent="-171450">
              <a:buFontTx/>
              <a:buChar char="-"/>
            </a:pPr>
            <a:r>
              <a:rPr lang="en-US" dirty="0"/>
              <a:t>I have over 20 years of experience in IT.</a:t>
            </a:r>
          </a:p>
          <a:p>
            <a:pPr marL="171450" indent="-171450">
              <a:buFontTx/>
              <a:buChar char="-"/>
            </a:pPr>
            <a:r>
              <a:rPr lang="en-US" dirty="0"/>
              <a:t>I enjoy long walks through the woods and automating all the things.</a:t>
            </a:r>
          </a:p>
          <a:p>
            <a:pPr marL="171450" indent="-171450">
              <a:buFontTx/>
              <a:buChar char="-"/>
            </a:pPr>
            <a:endParaRPr lang="en-US" dirty="0"/>
          </a:p>
          <a:p>
            <a:r>
              <a:rPr lang="en-US" dirty="0"/>
              <a:t>Question:</a:t>
            </a:r>
          </a:p>
          <a:p>
            <a:pPr marL="171450" indent="-171450">
              <a:buFontTx/>
              <a:buChar char="-"/>
            </a:pPr>
            <a:r>
              <a:rPr lang="en-US" dirty="0"/>
              <a:t>How many people work in Azure on a regular basis?</a:t>
            </a:r>
          </a:p>
        </p:txBody>
      </p:sp>
      <p:sp>
        <p:nvSpPr>
          <p:cNvPr id="4" name="Slide Number Placeholder 3"/>
          <p:cNvSpPr>
            <a:spLocks noGrp="1"/>
          </p:cNvSpPr>
          <p:nvPr>
            <p:ph type="sldNum" sz="quarter" idx="5"/>
          </p:nvPr>
        </p:nvSpPr>
        <p:spPr/>
        <p:txBody>
          <a:bodyPr/>
          <a:lstStyle/>
          <a:p>
            <a:fld id="{89D4D1F2-5493-664C-9A78-84762AA9E207}" type="slidenum">
              <a:rPr lang="en-US" smtClean="0"/>
              <a:t>2</a:t>
            </a:fld>
            <a:endParaRPr lang="en-US"/>
          </a:p>
        </p:txBody>
      </p:sp>
    </p:spTree>
    <p:extLst>
      <p:ext uri="{BB962C8B-B14F-4D97-AF65-F5344CB8AC3E}">
        <p14:creationId xmlns:p14="http://schemas.microsoft.com/office/powerpoint/2010/main" val="22335449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dislike:</a:t>
            </a:r>
          </a:p>
          <a:p>
            <a:endParaRPr lang="en-US" dirty="0"/>
          </a:p>
          <a:p>
            <a:pPr marL="171450" indent="-171450">
              <a:lnSpc>
                <a:spcPct val="100000"/>
              </a:lnSpc>
              <a:buFont typeface="Arial" panose="020B0604020202020204" pitchFamily="34" charset="0"/>
              <a:buChar char="•"/>
            </a:pPr>
            <a:r>
              <a:rPr lang="en-US" dirty="0"/>
              <a:t>Figuring out VM Sizes</a:t>
            </a:r>
          </a:p>
          <a:p>
            <a:pPr marL="628650" lvl="1" indent="-171450">
              <a:lnSpc>
                <a:spcPct val="100000"/>
              </a:lnSpc>
              <a:buFont typeface="Arial" panose="020B0604020202020204" pitchFamily="34" charset="0"/>
              <a:buChar char="•"/>
            </a:pPr>
            <a:r>
              <a:rPr lang="en-US" dirty="0"/>
              <a:t>Not as straight forward and harder to find in the documentation</a:t>
            </a:r>
          </a:p>
          <a:p>
            <a:pPr marL="628650" lvl="1" indent="-171450">
              <a:lnSpc>
                <a:spcPct val="100000"/>
              </a:lnSpc>
              <a:buFont typeface="Arial" panose="020B0604020202020204" pitchFamily="34" charset="0"/>
              <a:buChar char="•"/>
            </a:pPr>
            <a:endParaRPr lang="en-US" dirty="0"/>
          </a:p>
          <a:p>
            <a:pPr marL="171450" indent="-171450">
              <a:lnSpc>
                <a:spcPct val="100000"/>
              </a:lnSpc>
              <a:buFont typeface="Arial" panose="020B0604020202020204" pitchFamily="34" charset="0"/>
              <a:buChar char="•"/>
            </a:pPr>
            <a:r>
              <a:rPr lang="en-US" dirty="0"/>
              <a:t>ICMP Support</a:t>
            </a:r>
          </a:p>
          <a:p>
            <a:pPr marL="628650" lvl="1" indent="-171450">
              <a:lnSpc>
                <a:spcPct val="100000"/>
              </a:lnSpc>
              <a:buFont typeface="Arial" panose="020B0604020202020204" pitchFamily="34" charset="0"/>
              <a:buChar char="•"/>
            </a:pPr>
            <a:r>
              <a:rPr lang="en-US" dirty="0"/>
              <a:t>Lacking</a:t>
            </a:r>
          </a:p>
          <a:p>
            <a:pPr marL="628650" lvl="1" indent="-171450">
              <a:lnSpc>
                <a:spcPct val="100000"/>
              </a:lnSpc>
              <a:buFont typeface="Arial" panose="020B0604020202020204" pitchFamily="34" charset="0"/>
              <a:buChar char="•"/>
            </a:pPr>
            <a:endParaRPr lang="en-US" dirty="0"/>
          </a:p>
          <a:p>
            <a:pPr marL="171450" indent="-171450">
              <a:lnSpc>
                <a:spcPct val="100000"/>
              </a:lnSpc>
              <a:buFont typeface="Arial" panose="020B0604020202020204" pitchFamily="34" charset="0"/>
              <a:buChar char="•"/>
            </a:pPr>
            <a:r>
              <a:rPr lang="en-US" dirty="0"/>
              <a:t>Number of secrets</a:t>
            </a:r>
          </a:p>
          <a:p>
            <a:pPr marL="514350" lvl="1" indent="-171450">
              <a:lnSpc>
                <a:spcPct val="100000"/>
              </a:lnSpc>
              <a:buFont typeface="Arial" panose="020B0604020202020204" pitchFamily="34" charset="0"/>
              <a:buChar char="•"/>
            </a:pPr>
            <a:r>
              <a:rPr lang="en-US" dirty="0"/>
              <a:t>Users don’t have an API key</a:t>
            </a:r>
          </a:p>
          <a:p>
            <a:pPr marL="514350" lvl="1" indent="-171450">
              <a:lnSpc>
                <a:spcPct val="100000"/>
              </a:lnSpc>
              <a:buFont typeface="Arial" panose="020B0604020202020204" pitchFamily="34" charset="0"/>
              <a:buChar char="•"/>
            </a:pPr>
            <a:endParaRPr lang="en-US" dirty="0"/>
          </a:p>
          <a:p>
            <a:pPr marL="171450" indent="-171450">
              <a:lnSpc>
                <a:spcPct val="100000"/>
              </a:lnSpc>
              <a:buFont typeface="Arial" panose="020B0604020202020204" pitchFamily="34" charset="0"/>
              <a:buChar char="•"/>
            </a:pPr>
            <a:r>
              <a:rPr lang="en-US" dirty="0"/>
              <a:t>3</a:t>
            </a:r>
            <a:r>
              <a:rPr lang="en-US" baseline="30000" dirty="0"/>
              <a:t>rd</a:t>
            </a:r>
            <a:r>
              <a:rPr lang="en-US" dirty="0"/>
              <a:t> party tool support</a:t>
            </a:r>
          </a:p>
          <a:p>
            <a:pPr marL="628650" lvl="1" indent="-171450">
              <a:lnSpc>
                <a:spcPct val="100000"/>
              </a:lnSpc>
              <a:buFont typeface="Arial" panose="020B0604020202020204" pitchFamily="34" charset="0"/>
              <a:buChar char="•"/>
            </a:pPr>
            <a:r>
              <a:rPr lang="en-US" dirty="0"/>
              <a:t>Not on par with what is available for AWS</a:t>
            </a:r>
          </a:p>
          <a:p>
            <a:pPr marL="628650" lvl="1" indent="-171450">
              <a:lnSpc>
                <a:spcPct val="100000"/>
              </a:lnSpc>
              <a:buFont typeface="Arial" panose="020B0604020202020204" pitchFamily="34" charset="0"/>
              <a:buChar char="•"/>
            </a:pPr>
            <a:r>
              <a:rPr lang="en-US" dirty="0"/>
              <a:t>Tools missing or less</a:t>
            </a:r>
          </a:p>
          <a:p>
            <a:pPr marL="628650" lvl="1" indent="-171450">
              <a:lnSpc>
                <a:spcPct val="100000"/>
              </a:lnSpc>
              <a:buFont typeface="Arial" panose="020B0604020202020204" pitchFamily="34" charset="0"/>
              <a:buChar char="•"/>
            </a:pPr>
            <a:r>
              <a:rPr lang="en-US" dirty="0"/>
              <a:t>Lag behind in new features</a:t>
            </a:r>
          </a:p>
          <a:p>
            <a:pPr marL="514350" lvl="1" indent="-171450">
              <a:lnSpc>
                <a:spcPct val="100000"/>
              </a:lnSpc>
              <a:buFont typeface="Arial" panose="020B0604020202020204" pitchFamily="34" charset="0"/>
              <a:buChar char="•"/>
            </a:pPr>
            <a:r>
              <a:rPr lang="en-US" dirty="0"/>
              <a:t>Monolithic API</a:t>
            </a:r>
          </a:p>
          <a:p>
            <a:pPr marL="514350" lvl="1" indent="-171450">
              <a:lnSpc>
                <a:spcPct val="100000"/>
              </a:lnSpc>
              <a:buFont typeface="Arial" panose="020B0604020202020204" pitchFamily="34" charset="0"/>
              <a:buChar char="•"/>
            </a:pPr>
            <a:endParaRPr lang="en-US" dirty="0"/>
          </a:p>
          <a:p>
            <a:pPr marL="171450" indent="-171450">
              <a:lnSpc>
                <a:spcPct val="100000"/>
              </a:lnSpc>
              <a:buFont typeface="Arial" panose="020B0604020202020204" pitchFamily="34" charset="0"/>
              <a:buChar char="•"/>
            </a:pPr>
            <a:r>
              <a:rPr lang="en-US" dirty="0"/>
              <a:t>Alerts are not all we want them to be</a:t>
            </a:r>
          </a:p>
          <a:p>
            <a:pPr marL="171450" indent="-171450">
              <a:lnSpc>
                <a:spcPct val="100000"/>
              </a:lnSpc>
              <a:buFont typeface="Arial" panose="020B0604020202020204" pitchFamily="34" charset="0"/>
              <a:buChar char="•"/>
            </a:pPr>
            <a:endParaRPr lang="en-US" dirty="0"/>
          </a:p>
          <a:p>
            <a:pPr marL="171450" indent="-171450">
              <a:lnSpc>
                <a:spcPct val="100000"/>
              </a:lnSpc>
              <a:buFont typeface="Arial" panose="020B0604020202020204" pitchFamily="34" charset="0"/>
              <a:buChar char="•"/>
            </a:pPr>
            <a:r>
              <a:rPr lang="en-US" dirty="0"/>
              <a:t>Azure Support</a:t>
            </a:r>
          </a:p>
          <a:p>
            <a:pPr marL="628650" lvl="1" indent="-171450">
              <a:lnSpc>
                <a:spcPct val="100000"/>
              </a:lnSpc>
              <a:buFont typeface="Arial" panose="020B0604020202020204" pitchFamily="34" charset="0"/>
              <a:buChar char="•"/>
            </a:pPr>
            <a:r>
              <a:rPr lang="en-US" dirty="0"/>
              <a:t>Beyond level one is slow and sometimes unhelpful</a:t>
            </a:r>
          </a:p>
          <a:p>
            <a:pPr marL="171450" indent="-171450">
              <a:lnSpc>
                <a:spcPct val="100000"/>
              </a:lnSpc>
              <a:buFont typeface="Arial" panose="020B0604020202020204" pitchFamily="34" charset="0"/>
              <a:buChar char="•"/>
            </a:pPr>
            <a:endParaRPr lang="en-US" dirty="0"/>
          </a:p>
          <a:p>
            <a:pPr marL="171450" indent="-171450">
              <a:lnSpc>
                <a:spcPct val="100000"/>
              </a:lnSpc>
              <a:buFont typeface="Arial" panose="020B0604020202020204" pitchFamily="34" charset="0"/>
              <a:buChar char="•"/>
            </a:pPr>
            <a:r>
              <a:rPr lang="en-US" dirty="0"/>
              <a:t>Bleeding Edge all the time!</a:t>
            </a:r>
          </a:p>
          <a:p>
            <a:endParaRPr lang="en-US" dirty="0"/>
          </a:p>
        </p:txBody>
      </p:sp>
      <p:sp>
        <p:nvSpPr>
          <p:cNvPr id="4" name="Slide Number Placeholder 3"/>
          <p:cNvSpPr>
            <a:spLocks noGrp="1"/>
          </p:cNvSpPr>
          <p:nvPr>
            <p:ph type="sldNum" sz="quarter" idx="5"/>
          </p:nvPr>
        </p:nvSpPr>
        <p:spPr/>
        <p:txBody>
          <a:bodyPr/>
          <a:lstStyle/>
          <a:p>
            <a:fld id="{89D4D1F2-5493-664C-9A78-84762AA9E207}" type="slidenum">
              <a:rPr lang="en-US" smtClean="0"/>
              <a:t>20</a:t>
            </a:fld>
            <a:endParaRPr lang="en-US"/>
          </a:p>
        </p:txBody>
      </p:sp>
    </p:spTree>
    <p:extLst>
      <p:ext uri="{BB962C8B-B14F-4D97-AF65-F5344CB8AC3E}">
        <p14:creationId xmlns:p14="http://schemas.microsoft.com/office/powerpoint/2010/main" val="18145354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like:</a:t>
            </a:r>
          </a:p>
          <a:p>
            <a:pPr marL="171450" indent="-171450">
              <a:lnSpc>
                <a:spcPct val="100000"/>
              </a:lnSpc>
              <a:buFont typeface="Arial" panose="020B0604020202020204" pitchFamily="34" charset="0"/>
              <a:buChar char="•"/>
            </a:pPr>
            <a:r>
              <a:rPr lang="en-US" dirty="0"/>
              <a:t>Bleeding Edge all the time!</a:t>
            </a:r>
          </a:p>
          <a:p>
            <a:pPr marL="628650" lvl="1" indent="-171450">
              <a:lnSpc>
                <a:spcPct val="100000"/>
              </a:lnSpc>
              <a:buFont typeface="Arial" panose="020B0604020202020204" pitchFamily="34" charset="0"/>
              <a:buChar char="•"/>
            </a:pPr>
            <a:r>
              <a:rPr lang="en-US" dirty="0"/>
              <a:t>We have access to all the public previews we want</a:t>
            </a:r>
          </a:p>
          <a:p>
            <a:pPr marL="628650" lvl="1" indent="-171450">
              <a:lnSpc>
                <a:spcPct val="100000"/>
              </a:lnSpc>
              <a:buFont typeface="Arial" panose="020B0604020202020204" pitchFamily="34" charset="0"/>
              <a:buChar char="•"/>
            </a:pPr>
            <a:r>
              <a:rPr lang="en-US" dirty="0"/>
              <a:t>They are actively making improvements at a rapid pace</a:t>
            </a:r>
          </a:p>
          <a:p>
            <a:pPr marL="628650" lvl="1" indent="-171450">
              <a:lnSpc>
                <a:spcPct val="100000"/>
              </a:lnSpc>
              <a:buFont typeface="Arial" panose="020B0604020202020204" pitchFamily="34" charset="0"/>
              <a:buChar char="•"/>
            </a:pPr>
            <a:r>
              <a:rPr lang="en-US" dirty="0"/>
              <a:t>Shared Image Gallery</a:t>
            </a:r>
          </a:p>
          <a:p>
            <a:pPr marL="171450" lvl="0" indent="-171450">
              <a:lnSpc>
                <a:spcPct val="100000"/>
              </a:lnSpc>
              <a:buFont typeface="Arial" panose="020B0604020202020204" pitchFamily="34" charset="0"/>
              <a:buChar char="•"/>
            </a:pPr>
            <a:r>
              <a:rPr lang="en-US" dirty="0"/>
              <a:t>Resource Groups</a:t>
            </a:r>
          </a:p>
          <a:p>
            <a:pPr marL="628650" lvl="1" indent="-171450">
              <a:lnSpc>
                <a:spcPct val="100000"/>
              </a:lnSpc>
              <a:buFont typeface="Arial" panose="020B0604020202020204" pitchFamily="34" charset="0"/>
              <a:buChar char="•"/>
            </a:pPr>
            <a:r>
              <a:rPr lang="en-US" dirty="0"/>
              <a:t>We like how everything is grouped together and can be deleted all in once shot</a:t>
            </a:r>
          </a:p>
          <a:p>
            <a:pPr marL="171450" lvl="0" indent="-171450">
              <a:lnSpc>
                <a:spcPct val="100000"/>
              </a:lnSpc>
              <a:buFont typeface="Arial" panose="020B0604020202020204" pitchFamily="34" charset="0"/>
              <a:buChar char="•"/>
            </a:pPr>
            <a:r>
              <a:rPr lang="en-US" dirty="0"/>
              <a:t>Networking</a:t>
            </a:r>
          </a:p>
          <a:p>
            <a:pPr marL="628650" lvl="1" indent="-171450">
              <a:lnSpc>
                <a:spcPct val="100000"/>
              </a:lnSpc>
              <a:buFont typeface="Arial" panose="020B0604020202020204" pitchFamily="34" charset="0"/>
              <a:buChar char="•"/>
            </a:pPr>
            <a:r>
              <a:rPr lang="en-US" dirty="0"/>
              <a:t>Its magic</a:t>
            </a:r>
          </a:p>
          <a:p>
            <a:pPr marL="628650" lvl="1" indent="-171450">
              <a:lnSpc>
                <a:spcPct val="100000"/>
              </a:lnSpc>
              <a:buFont typeface="Arial" panose="020B0604020202020204" pitchFamily="34" charset="0"/>
              <a:buChar char="•"/>
            </a:pPr>
            <a:r>
              <a:rPr lang="en-US" dirty="0"/>
              <a:t>Hub and Spoke Networking</a:t>
            </a:r>
          </a:p>
          <a:p>
            <a:pPr marL="628650" lvl="1" indent="-171450">
              <a:lnSpc>
                <a:spcPct val="100000"/>
              </a:lnSpc>
              <a:buFont typeface="Arial" panose="020B0604020202020204" pitchFamily="34" charset="0"/>
              <a:buChar char="•"/>
            </a:pPr>
            <a:r>
              <a:rPr lang="en-US" dirty="0"/>
              <a:t>Sharing ExpressRoute Connection</a:t>
            </a:r>
          </a:p>
          <a:p>
            <a:pPr marL="628650" lvl="1" indent="-171450">
              <a:lnSpc>
                <a:spcPct val="100000"/>
              </a:lnSpc>
              <a:buFont typeface="Arial" panose="020B0604020202020204" pitchFamily="34" charset="0"/>
              <a:buChar char="•"/>
            </a:pPr>
            <a:r>
              <a:rPr lang="en-US" dirty="0"/>
              <a:t>Using the Azure Backbone for Inter-Office connections</a:t>
            </a:r>
          </a:p>
          <a:p>
            <a:pPr marL="171450" lvl="0" indent="-171450">
              <a:lnSpc>
                <a:spcPct val="100000"/>
              </a:lnSpc>
              <a:buFont typeface="Arial" panose="020B0604020202020204" pitchFamily="34" charset="0"/>
              <a:buChar char="•"/>
            </a:pPr>
            <a:r>
              <a:rPr lang="en-US" dirty="0"/>
              <a:t>Locations</a:t>
            </a:r>
          </a:p>
          <a:p>
            <a:pPr marL="628650" lvl="1" indent="-171450">
              <a:lnSpc>
                <a:spcPct val="100000"/>
              </a:lnSpc>
              <a:buFont typeface="Arial" panose="020B0604020202020204" pitchFamily="34" charset="0"/>
              <a:buChar char="•"/>
            </a:pPr>
            <a:r>
              <a:rPr lang="en-US" dirty="0"/>
              <a:t>16 AWS Regions with 42 Availability Zones</a:t>
            </a:r>
          </a:p>
          <a:p>
            <a:pPr marL="628650" lvl="1" indent="-171450">
              <a:lnSpc>
                <a:spcPct val="100000"/>
              </a:lnSpc>
              <a:buFont typeface="Arial" panose="020B0604020202020204" pitchFamily="34" charset="0"/>
              <a:buChar char="•"/>
            </a:pPr>
            <a:r>
              <a:rPr lang="en-US" dirty="0"/>
              <a:t>54 Azure Regions world wide</a:t>
            </a:r>
          </a:p>
          <a:p>
            <a:pPr marL="171450" lvl="0" indent="-171450">
              <a:lnSpc>
                <a:spcPct val="100000"/>
              </a:lnSpc>
              <a:buFont typeface="Arial" panose="020B0604020202020204" pitchFamily="34" charset="0"/>
              <a:buChar char="•"/>
            </a:pPr>
            <a:r>
              <a:rPr lang="en-US" dirty="0"/>
              <a:t>Azure CLI</a:t>
            </a:r>
          </a:p>
          <a:p>
            <a:pPr marL="628650" lvl="1" indent="-171450">
              <a:lnSpc>
                <a:spcPct val="100000"/>
              </a:lnSpc>
              <a:buFont typeface="Arial" panose="020B0604020202020204" pitchFamily="34" charset="0"/>
              <a:buChar char="•"/>
            </a:pPr>
            <a:r>
              <a:rPr lang="en-US" dirty="0" err="1"/>
              <a:t>Extensable</a:t>
            </a:r>
            <a:endParaRPr lang="en-US" dirty="0"/>
          </a:p>
          <a:p>
            <a:pPr marL="628650" lvl="1" indent="-171450">
              <a:lnSpc>
                <a:spcPct val="100000"/>
              </a:lnSpc>
              <a:buFont typeface="Arial" panose="020B0604020202020204" pitchFamily="34" charset="0"/>
              <a:buChar char="•"/>
            </a:pPr>
            <a:r>
              <a:rPr lang="en-US" dirty="0"/>
              <a:t>Aliases</a:t>
            </a:r>
          </a:p>
          <a:p>
            <a:pPr marL="628650" lvl="1" indent="-171450">
              <a:lnSpc>
                <a:spcPct val="100000"/>
              </a:lnSpc>
              <a:buFont typeface="Arial" panose="020B0604020202020204" pitchFamily="34" charset="0"/>
              <a:buChar char="•"/>
            </a:pPr>
            <a:r>
              <a:rPr lang="en-US" dirty="0" err="1"/>
              <a:t>Shell.azure.com</a:t>
            </a:r>
            <a:endParaRPr lang="en-US" dirty="0"/>
          </a:p>
          <a:p>
            <a:pPr marL="171450" lvl="0" indent="-171450">
              <a:lnSpc>
                <a:spcPct val="100000"/>
              </a:lnSpc>
              <a:buFont typeface="Arial" panose="020B0604020202020204" pitchFamily="34" charset="0"/>
              <a:buChar char="•"/>
            </a:pPr>
            <a:r>
              <a:rPr lang="en-US" dirty="0"/>
              <a:t>Resize a VM on the fly</a:t>
            </a:r>
          </a:p>
          <a:p>
            <a:pPr marL="628650" lvl="1" indent="-171450">
              <a:lnSpc>
                <a:spcPct val="100000"/>
              </a:lnSpc>
              <a:buFont typeface="Arial" panose="020B0604020202020204" pitchFamily="34" charset="0"/>
              <a:buChar char="•"/>
            </a:pPr>
            <a:r>
              <a:rPr lang="en-US" dirty="0"/>
              <a:t>Without rebooting!</a:t>
            </a:r>
          </a:p>
          <a:p>
            <a:pPr marL="171450" lvl="0" indent="-171450">
              <a:lnSpc>
                <a:spcPct val="100000"/>
              </a:lnSpc>
              <a:buFont typeface="Arial" panose="020B0604020202020204" pitchFamily="34" charset="0"/>
              <a:buChar char="•"/>
            </a:pPr>
            <a:r>
              <a:rPr lang="en-US" dirty="0"/>
              <a:t>Use case support is high</a:t>
            </a:r>
          </a:p>
          <a:p>
            <a:pPr marL="171450" lvl="0" indent="-171450">
              <a:lnSpc>
                <a:spcPct val="100000"/>
              </a:lnSpc>
              <a:buFont typeface="Arial" panose="020B0604020202020204" pitchFamily="34" charset="0"/>
              <a:buChar char="•"/>
            </a:pPr>
            <a:r>
              <a:rPr lang="en-US" dirty="0"/>
              <a:t>Azure support</a:t>
            </a:r>
          </a:p>
          <a:p>
            <a:pPr marL="628650" lvl="1" indent="-171450">
              <a:lnSpc>
                <a:spcPct val="100000"/>
              </a:lnSpc>
              <a:buFont typeface="Arial" panose="020B0604020202020204" pitchFamily="34" charset="0"/>
              <a:buChar char="•"/>
            </a:pPr>
            <a:r>
              <a:rPr lang="en-US" dirty="0"/>
              <a:t>First level support has been great!</a:t>
            </a:r>
          </a:p>
          <a:p>
            <a:pPr marL="171450" lvl="0" indent="-171450">
              <a:lnSpc>
                <a:spcPct val="100000"/>
              </a:lnSpc>
              <a:buFont typeface="Arial" panose="020B0604020202020204" pitchFamily="34" charset="0"/>
              <a:buChar char="•"/>
            </a:pPr>
            <a:r>
              <a:rPr lang="en-US" dirty="0"/>
              <a:t>Storage Accounts</a:t>
            </a:r>
          </a:p>
          <a:p>
            <a:pPr marL="628650" lvl="1" indent="-171450">
              <a:lnSpc>
                <a:spcPct val="100000"/>
              </a:lnSpc>
              <a:buFont typeface="Arial" panose="020B0604020202020204" pitchFamily="34" charset="0"/>
              <a:buChar char="•"/>
            </a:pPr>
            <a:r>
              <a:rPr lang="en-US" dirty="0"/>
              <a:t>Bundle all the things</a:t>
            </a:r>
          </a:p>
          <a:p>
            <a:pPr marL="628650" lvl="1" indent="-171450">
              <a:lnSpc>
                <a:spcPct val="100000"/>
              </a:lnSpc>
              <a:buFont typeface="Arial" panose="020B0604020202020204" pitchFamily="34" charset="0"/>
              <a:buChar char="•"/>
            </a:pPr>
            <a:r>
              <a:rPr lang="en-US" dirty="0"/>
              <a:t>SAS tokens</a:t>
            </a:r>
          </a:p>
          <a:p>
            <a:pPr marL="171450" lvl="0" indent="-171450">
              <a:lnSpc>
                <a:spcPct val="100000"/>
              </a:lnSpc>
              <a:buFont typeface="Arial" panose="020B0604020202020204" pitchFamily="34" charset="0"/>
              <a:buChar char="•"/>
            </a:pPr>
            <a:r>
              <a:rPr lang="en-US" dirty="0"/>
              <a:t>Management Locks</a:t>
            </a:r>
          </a:p>
          <a:p>
            <a:r>
              <a:rPr lang="en-US" dirty="0"/>
              <a:t>	</a:t>
            </a:r>
          </a:p>
        </p:txBody>
      </p:sp>
      <p:sp>
        <p:nvSpPr>
          <p:cNvPr id="4" name="Slide Number Placeholder 3"/>
          <p:cNvSpPr>
            <a:spLocks noGrp="1"/>
          </p:cNvSpPr>
          <p:nvPr>
            <p:ph type="sldNum" sz="quarter" idx="5"/>
          </p:nvPr>
        </p:nvSpPr>
        <p:spPr/>
        <p:txBody>
          <a:bodyPr/>
          <a:lstStyle/>
          <a:p>
            <a:fld id="{89D4D1F2-5493-664C-9A78-84762AA9E207}" type="slidenum">
              <a:rPr lang="en-US" smtClean="0"/>
              <a:t>21</a:t>
            </a:fld>
            <a:endParaRPr lang="en-US"/>
          </a:p>
        </p:txBody>
      </p:sp>
    </p:spTree>
    <p:extLst>
      <p:ext uri="{BB962C8B-B14F-4D97-AF65-F5344CB8AC3E}">
        <p14:creationId xmlns:p14="http://schemas.microsoft.com/office/powerpoint/2010/main" val="25586006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D4D1F2-5493-664C-9A78-84762AA9E207}" type="slidenum">
              <a:rPr lang="en-US" smtClean="0"/>
              <a:t>22</a:t>
            </a:fld>
            <a:endParaRPr lang="en-US"/>
          </a:p>
        </p:txBody>
      </p:sp>
    </p:spTree>
    <p:extLst>
      <p:ext uri="{BB962C8B-B14F-4D97-AF65-F5344CB8AC3E}">
        <p14:creationId xmlns:p14="http://schemas.microsoft.com/office/powerpoint/2010/main" val="32974444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D4D1F2-5493-664C-9A78-84762AA9E207}" type="slidenum">
              <a:rPr lang="en-US" smtClean="0"/>
              <a:t>23</a:t>
            </a:fld>
            <a:endParaRPr lang="en-US"/>
          </a:p>
        </p:txBody>
      </p:sp>
    </p:spTree>
    <p:extLst>
      <p:ext uri="{BB962C8B-B14F-4D97-AF65-F5344CB8AC3E}">
        <p14:creationId xmlns:p14="http://schemas.microsoft.com/office/powerpoint/2010/main" val="21473770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9D4D1F2-5493-664C-9A78-84762AA9E207}" type="slidenum">
              <a:rPr lang="en-US" smtClean="0"/>
              <a:t>24</a:t>
            </a:fld>
            <a:endParaRPr lang="en-US"/>
          </a:p>
        </p:txBody>
      </p:sp>
    </p:spTree>
    <p:extLst>
      <p:ext uri="{BB962C8B-B14F-4D97-AF65-F5344CB8AC3E}">
        <p14:creationId xmlns:p14="http://schemas.microsoft.com/office/powerpoint/2010/main" val="56680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Thought I would share our story.</a:t>
            </a:r>
          </a:p>
          <a:p>
            <a:r>
              <a:rPr lang="en-US" dirty="0"/>
              <a:t>We have been working on a lot of new and interesting things</a:t>
            </a:r>
          </a:p>
          <a:p>
            <a:r>
              <a:rPr lang="en-US" dirty="0"/>
              <a:t>Others might benefit from what we have learned.</a:t>
            </a:r>
          </a:p>
          <a:p>
            <a:endParaRPr lang="en-US" dirty="0"/>
          </a:p>
          <a:p>
            <a:r>
              <a:rPr lang="en-US" dirty="0"/>
              <a:t>Tell the story in three parts</a:t>
            </a:r>
          </a:p>
        </p:txBody>
      </p:sp>
      <p:sp>
        <p:nvSpPr>
          <p:cNvPr id="4" name="Slide Number Placeholder 3"/>
          <p:cNvSpPr>
            <a:spLocks noGrp="1"/>
          </p:cNvSpPr>
          <p:nvPr>
            <p:ph type="sldNum" sz="quarter" idx="10"/>
          </p:nvPr>
        </p:nvSpPr>
        <p:spPr/>
        <p:txBody>
          <a:bodyPr/>
          <a:lstStyle/>
          <a:p>
            <a:fld id="{89D4D1F2-5493-664C-9A78-84762AA9E207}" type="slidenum">
              <a:rPr lang="en-US" smtClean="0"/>
              <a:t>3</a:t>
            </a:fld>
            <a:endParaRPr lang="en-US"/>
          </a:p>
        </p:txBody>
      </p:sp>
    </p:spTree>
    <p:extLst>
      <p:ext uri="{BB962C8B-B14F-4D97-AF65-F5344CB8AC3E}">
        <p14:creationId xmlns:p14="http://schemas.microsoft.com/office/powerpoint/2010/main" val="1489434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89D4D1F2-5493-664C-9A78-84762AA9E207}" type="slidenum">
              <a:rPr lang="en-US" smtClean="0"/>
              <a:t>4</a:t>
            </a:fld>
            <a:endParaRPr lang="en-US"/>
          </a:p>
        </p:txBody>
      </p:sp>
    </p:spTree>
    <p:extLst>
      <p:ext uri="{BB962C8B-B14F-4D97-AF65-F5344CB8AC3E}">
        <p14:creationId xmlns:p14="http://schemas.microsoft.com/office/powerpoint/2010/main" val="1266373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Font typeface="+mj-lt"/>
              <a:buAutoNum type="arabicPeriod"/>
            </a:pPr>
            <a:r>
              <a:rPr lang="en-US" dirty="0"/>
              <a:t>In the spring of 2016 I joined </a:t>
            </a:r>
            <a:r>
              <a:rPr lang="en-US" dirty="0" err="1"/>
              <a:t>hooklogic</a:t>
            </a:r>
            <a:r>
              <a:rPr lang="en-US" dirty="0"/>
              <a:t>, an Advertising technology company</a:t>
            </a:r>
          </a:p>
          <a:p>
            <a:pPr marL="1085850" lvl="2" indent="-171450">
              <a:buFontTx/>
              <a:buChar char="-"/>
            </a:pPr>
            <a:r>
              <a:rPr lang="en-US" dirty="0" err="1"/>
              <a:t>Hooklogic</a:t>
            </a:r>
            <a:r>
              <a:rPr lang="en-US" dirty="0"/>
              <a:t> built an advertising exchange to allow advertisers to reach in-market shoppers, drive traffic to products, and attribute resulting sales.</a:t>
            </a:r>
          </a:p>
          <a:p>
            <a:pPr marL="1085850" lvl="2" indent="-171450">
              <a:buFontTx/>
              <a:buChar char="-"/>
            </a:pPr>
            <a:r>
              <a:rPr lang="en-US" dirty="0" err="1"/>
              <a:t>Hooklogic</a:t>
            </a:r>
            <a:r>
              <a:rPr lang="en-US" dirty="0"/>
              <a:t> was build on AWS</a:t>
            </a:r>
          </a:p>
          <a:p>
            <a:pPr marL="1543050" lvl="3" indent="-171450">
              <a:buFontTx/>
              <a:buChar char="-"/>
            </a:pPr>
            <a:r>
              <a:rPr lang="en-US" dirty="0"/>
              <a:t>Heavy S3, lambda, etc. </a:t>
            </a:r>
          </a:p>
          <a:p>
            <a:pPr marL="1543050" lvl="3" indent="-171450">
              <a:buFontTx/>
              <a:buChar char="-"/>
            </a:pPr>
            <a:r>
              <a:rPr lang="en-US" dirty="0"/>
              <a:t>our team, the </a:t>
            </a:r>
            <a:r>
              <a:rPr lang="en-US" dirty="0" err="1"/>
              <a:t>devops</a:t>
            </a:r>
            <a:r>
              <a:rPr lang="en-US" dirty="0"/>
              <a:t> team was responsible for the AWS infra and deployment pipeline</a:t>
            </a:r>
          </a:p>
          <a:p>
            <a:pPr marL="1543050" lvl="3" indent="-171450">
              <a:buFontTx/>
              <a:buChar char="-"/>
            </a:pPr>
            <a:r>
              <a:rPr lang="en-US" dirty="0"/>
              <a:t>Asked to build a new version of the pipeline</a:t>
            </a:r>
          </a:p>
          <a:p>
            <a:pPr marL="2000250" lvl="4" indent="-171450">
              <a:buFontTx/>
              <a:buChar char="-"/>
            </a:pPr>
            <a:r>
              <a:rPr lang="en-US" dirty="0" err="1"/>
              <a:t>Cloudformation</a:t>
            </a:r>
            <a:r>
              <a:rPr lang="en-US" dirty="0"/>
              <a:t> based</a:t>
            </a:r>
          </a:p>
          <a:p>
            <a:pPr marL="2000250" lvl="4" indent="-171450">
              <a:buFontTx/>
              <a:buChar char="-"/>
            </a:pPr>
            <a:r>
              <a:rPr lang="en-US" dirty="0"/>
              <a:t>VPCs</a:t>
            </a:r>
          </a:p>
          <a:p>
            <a:pPr marL="2000250" lvl="4" indent="-171450">
              <a:buFontTx/>
              <a:buChar char="-"/>
            </a:pPr>
            <a:r>
              <a:rPr lang="en-US" dirty="0"/>
              <a:t>Better security</a:t>
            </a:r>
          </a:p>
          <a:p>
            <a:pPr marL="2000250" lvl="4" indent="-171450">
              <a:buFontTx/>
              <a:buChar char="-"/>
            </a:pPr>
            <a:r>
              <a:rPr lang="en-US" dirty="0"/>
              <a:t>etc.</a:t>
            </a:r>
          </a:p>
          <a:p>
            <a:endParaRPr lang="en-US" dirty="0"/>
          </a:p>
          <a:p>
            <a:endParaRPr lang="en-US" dirty="0"/>
          </a:p>
        </p:txBody>
      </p:sp>
      <p:sp>
        <p:nvSpPr>
          <p:cNvPr id="4" name="Slide Number Placeholder 3"/>
          <p:cNvSpPr>
            <a:spLocks noGrp="1"/>
          </p:cNvSpPr>
          <p:nvPr>
            <p:ph type="sldNum" sz="quarter" idx="5"/>
          </p:nvPr>
        </p:nvSpPr>
        <p:spPr/>
        <p:txBody>
          <a:bodyPr/>
          <a:lstStyle/>
          <a:p>
            <a:fld id="{89D4D1F2-5493-664C-9A78-84762AA9E207}" type="slidenum">
              <a:rPr lang="en-US" smtClean="0"/>
              <a:t>5</a:t>
            </a:fld>
            <a:endParaRPr lang="en-US"/>
          </a:p>
        </p:txBody>
      </p:sp>
    </p:spTree>
    <p:extLst>
      <p:ext uri="{BB962C8B-B14F-4D97-AF65-F5344CB8AC3E}">
        <p14:creationId xmlns:p14="http://schemas.microsoft.com/office/powerpoint/2010/main" val="1506382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r>
              <a:rPr lang="en-US" dirty="0"/>
              <a:t>Purchased by Criteo - October 2016</a:t>
            </a:r>
          </a:p>
          <a:p>
            <a:pPr marL="1085850" lvl="2" indent="-171450">
              <a:buFontTx/>
              <a:buChar char="-"/>
            </a:pPr>
            <a:r>
              <a:rPr lang="en-US" dirty="0"/>
              <a:t>Renamed CBS or Criteo Brand Solutions</a:t>
            </a:r>
          </a:p>
          <a:p>
            <a:pPr marL="1085850" lvl="2" indent="-171450">
              <a:buFontTx/>
              <a:buChar char="-"/>
            </a:pPr>
            <a:r>
              <a:rPr lang="en-US" dirty="0"/>
              <a:t>Bare metal infra</a:t>
            </a:r>
          </a:p>
          <a:p>
            <a:pPr marL="1543050" lvl="3" indent="-171450">
              <a:buFontTx/>
              <a:buChar char="-"/>
            </a:pPr>
            <a:r>
              <a:rPr lang="en-US" dirty="0"/>
              <a:t>Very large clusters that would cost more to run in the cloud</a:t>
            </a:r>
          </a:p>
          <a:p>
            <a:pPr marL="1543050" lvl="3" indent="-171450">
              <a:buFontTx/>
              <a:buChar char="-"/>
            </a:pPr>
            <a:r>
              <a:rPr lang="en-US" dirty="0"/>
              <a:t>Ability to have their servers physically closer to servers were their ads are shown.</a:t>
            </a:r>
          </a:p>
          <a:p>
            <a:pPr marL="1085850" lvl="2" indent="-171450">
              <a:buFontTx/>
              <a:buChar char="-"/>
            </a:pPr>
            <a:r>
              <a:rPr lang="en-US" dirty="0"/>
              <a:t>Migrate from AWS to bare metal servers in Criteo data centers.</a:t>
            </a:r>
          </a:p>
          <a:p>
            <a:pPr marL="1543050" lvl="3" indent="-171450">
              <a:buFontTx/>
              <a:buChar char="-"/>
            </a:pPr>
            <a:r>
              <a:rPr lang="en-US" dirty="0"/>
              <a:t>Reduce costs by eliminating redundant systems.  </a:t>
            </a:r>
          </a:p>
          <a:p>
            <a:pPr marL="1543050" lvl="3" indent="-171450">
              <a:buFontTx/>
              <a:buChar char="-"/>
            </a:pPr>
            <a:r>
              <a:rPr lang="en-US" dirty="0"/>
              <a:t>Amazon is a competitor, demands of Walmart.</a:t>
            </a:r>
          </a:p>
          <a:p>
            <a:pPr marL="1543050" lvl="3" indent="-171450">
              <a:buFontTx/>
              <a:buChar char="-"/>
            </a:pPr>
            <a:endParaRPr lang="en-US" dirty="0"/>
          </a:p>
          <a:p>
            <a:endParaRPr lang="en-US" dirty="0"/>
          </a:p>
        </p:txBody>
      </p:sp>
      <p:sp>
        <p:nvSpPr>
          <p:cNvPr id="4" name="Slide Number Placeholder 3"/>
          <p:cNvSpPr>
            <a:spLocks noGrp="1"/>
          </p:cNvSpPr>
          <p:nvPr>
            <p:ph type="sldNum" sz="quarter" idx="5"/>
          </p:nvPr>
        </p:nvSpPr>
        <p:spPr/>
        <p:txBody>
          <a:bodyPr/>
          <a:lstStyle/>
          <a:p>
            <a:fld id="{89D4D1F2-5493-664C-9A78-84762AA9E207}" type="slidenum">
              <a:rPr lang="en-US" smtClean="0"/>
              <a:t>6</a:t>
            </a:fld>
            <a:endParaRPr lang="en-US"/>
          </a:p>
        </p:txBody>
      </p:sp>
    </p:spTree>
    <p:extLst>
      <p:ext uri="{BB962C8B-B14F-4D97-AF65-F5344CB8AC3E}">
        <p14:creationId xmlns:p14="http://schemas.microsoft.com/office/powerpoint/2010/main" val="169459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r>
              <a:rPr lang="en-US" dirty="0"/>
              <a:t>We believe the public cloud has a place in Criteo.  </a:t>
            </a:r>
          </a:p>
          <a:p>
            <a:pPr marL="628650" lvl="1" indent="-171450">
              <a:buFontTx/>
              <a:buChar char="-"/>
            </a:pPr>
            <a:r>
              <a:rPr lang="en-US" dirty="0"/>
              <a:t>Embraced Azure</a:t>
            </a:r>
          </a:p>
          <a:p>
            <a:pPr marL="1085850" lvl="2" indent="-171450">
              <a:buFontTx/>
              <a:buChar char="-"/>
            </a:pPr>
            <a:r>
              <a:rPr lang="en-US" dirty="0"/>
              <a:t>Criteo already uses Azure in conjunction with Office 365.  </a:t>
            </a:r>
          </a:p>
          <a:p>
            <a:pPr marL="1085850" lvl="2" indent="-171450">
              <a:buFontTx/>
              <a:buChar char="-"/>
            </a:pPr>
            <a:r>
              <a:rPr lang="en-US" dirty="0"/>
              <a:t>Existing enterprise agreement. </a:t>
            </a:r>
          </a:p>
          <a:p>
            <a:pPr marL="1085850" lvl="2" indent="-171450">
              <a:buFontTx/>
              <a:buChar char="-"/>
            </a:pPr>
            <a:r>
              <a:rPr lang="en-US" dirty="0"/>
              <a:t>Existing user accounts that are managed by someone else</a:t>
            </a:r>
          </a:p>
          <a:p>
            <a:pPr marL="1085850" lvl="2" indent="-171450">
              <a:buFontTx/>
              <a:buChar char="-"/>
            </a:pPr>
            <a:endParaRPr lang="en-US" dirty="0"/>
          </a:p>
          <a:p>
            <a:pPr marL="628650" lvl="1" indent="-171450">
              <a:buFontTx/>
              <a:buChar char="-"/>
            </a:pPr>
            <a:r>
              <a:rPr lang="en-US" dirty="0"/>
              <a:t>Built automated pipeline utilizing existing Criteo services. </a:t>
            </a:r>
          </a:p>
          <a:p>
            <a:pPr marL="628650" lvl="1" indent="-171450">
              <a:buFontTx/>
              <a:buChar char="-"/>
            </a:pPr>
            <a:r>
              <a:rPr lang="en-US" dirty="0"/>
              <a:t>Started building out offerings.</a:t>
            </a:r>
          </a:p>
          <a:p>
            <a:pPr marL="628650" lvl="1" indent="-171450">
              <a:buFontTx/>
              <a:buChar char="-"/>
            </a:pPr>
            <a:r>
              <a:rPr lang="en-US" dirty="0"/>
              <a:t>Took the lessons from before and built a new system.   </a:t>
            </a:r>
          </a:p>
          <a:p>
            <a:pPr marL="628650" lvl="1" indent="-171450">
              <a:buFontTx/>
              <a:buChar char="-"/>
            </a:pPr>
            <a:r>
              <a:rPr lang="en-US" dirty="0"/>
              <a:t>We thought we could make it </a:t>
            </a:r>
            <a:r>
              <a:rPr lang="en-US" i="1" dirty="0"/>
              <a:t>better than</a:t>
            </a:r>
            <a:r>
              <a:rPr lang="en-US" dirty="0"/>
              <a:t> it was. </a:t>
            </a:r>
            <a:r>
              <a:rPr lang="en-US" i="1" dirty="0"/>
              <a:t>Better</a:t>
            </a:r>
            <a:r>
              <a:rPr lang="en-US" dirty="0"/>
              <a:t>, </a:t>
            </a:r>
            <a:r>
              <a:rPr lang="en-US" i="1" dirty="0"/>
              <a:t>stronger</a:t>
            </a:r>
            <a:r>
              <a:rPr lang="en-US" dirty="0"/>
              <a:t>, faster.</a:t>
            </a:r>
          </a:p>
          <a:p>
            <a:endParaRPr lang="en-US" dirty="0"/>
          </a:p>
        </p:txBody>
      </p:sp>
      <p:sp>
        <p:nvSpPr>
          <p:cNvPr id="4" name="Slide Number Placeholder 3"/>
          <p:cNvSpPr>
            <a:spLocks noGrp="1"/>
          </p:cNvSpPr>
          <p:nvPr>
            <p:ph type="sldNum" sz="quarter" idx="5"/>
          </p:nvPr>
        </p:nvSpPr>
        <p:spPr/>
        <p:txBody>
          <a:bodyPr/>
          <a:lstStyle/>
          <a:p>
            <a:fld id="{89D4D1F2-5493-664C-9A78-84762AA9E207}" type="slidenum">
              <a:rPr lang="en-US" smtClean="0"/>
              <a:t>7</a:t>
            </a:fld>
            <a:endParaRPr lang="en-US"/>
          </a:p>
        </p:txBody>
      </p:sp>
    </p:spTree>
    <p:extLst>
      <p:ext uri="{BB962C8B-B14F-4D97-AF65-F5344CB8AC3E}">
        <p14:creationId xmlns:p14="http://schemas.microsoft.com/office/powerpoint/2010/main" val="3694276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D4D1F2-5493-664C-9A78-84762AA9E207}" type="slidenum">
              <a:rPr lang="en-US" smtClean="0"/>
              <a:t>8</a:t>
            </a:fld>
            <a:endParaRPr lang="en-US"/>
          </a:p>
        </p:txBody>
      </p:sp>
    </p:spTree>
    <p:extLst>
      <p:ext uri="{BB962C8B-B14F-4D97-AF65-F5344CB8AC3E}">
        <p14:creationId xmlns:p14="http://schemas.microsoft.com/office/powerpoint/2010/main" val="726204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D4D1F2-5493-664C-9A78-84762AA9E207}" type="slidenum">
              <a:rPr lang="en-US" smtClean="0"/>
              <a:t>9</a:t>
            </a:fld>
            <a:endParaRPr lang="en-US"/>
          </a:p>
        </p:txBody>
      </p:sp>
    </p:spTree>
    <p:extLst>
      <p:ext uri="{BB962C8B-B14F-4D97-AF65-F5344CB8AC3E}">
        <p14:creationId xmlns:p14="http://schemas.microsoft.com/office/powerpoint/2010/main" val="3967139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tiff"/><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tiff"/><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 1">
    <p:spTree>
      <p:nvGrpSpPr>
        <p:cNvPr id="1" name=""/>
        <p:cNvGrpSpPr/>
        <p:nvPr/>
      </p:nvGrpSpPr>
      <p:grpSpPr>
        <a:xfrm>
          <a:off x="0" y="0"/>
          <a:ext cx="0" cy="0"/>
          <a:chOff x="0" y="0"/>
          <a:chExt cx="0" cy="0"/>
        </a:xfrm>
      </p:grpSpPr>
      <p:sp>
        <p:nvSpPr>
          <p:cNvPr id="49" name="Freeform 48"/>
          <p:cNvSpPr/>
          <p:nvPr/>
        </p:nvSpPr>
        <p:spPr>
          <a:xfrm rot="10800000">
            <a:off x="5094647" y="-2"/>
            <a:ext cx="4051040" cy="5175738"/>
          </a:xfrm>
          <a:custGeom>
            <a:avLst/>
            <a:gdLst>
              <a:gd name="connsiteX0" fmla="*/ 4051040 w 4051040"/>
              <a:gd name="connsiteY0" fmla="*/ 5175738 h 5175738"/>
              <a:gd name="connsiteX1" fmla="*/ 2 w 4051040"/>
              <a:gd name="connsiteY1" fmla="*/ 5175738 h 5175738"/>
              <a:gd name="connsiteX2" fmla="*/ 2 w 4051040"/>
              <a:gd name="connsiteY2" fmla="*/ 3596674 h 5175738"/>
              <a:gd name="connsiteX3" fmla="*/ 0 w 4051040"/>
              <a:gd name="connsiteY3" fmla="*/ 3596674 h 5175738"/>
              <a:gd name="connsiteX4" fmla="*/ 0 w 4051040"/>
              <a:gd name="connsiteY4" fmla="*/ 0 h 5175738"/>
              <a:gd name="connsiteX5" fmla="*/ 4932 w 4051040"/>
              <a:gd name="connsiteY5" fmla="*/ 97679 h 5175738"/>
              <a:gd name="connsiteX6" fmla="*/ 955547 w 4051040"/>
              <a:gd name="connsiteY6" fmla="*/ 955528 h 5175738"/>
              <a:gd name="connsiteX7" fmla="*/ 1564081 w 4051040"/>
              <a:gd name="connsiteY7" fmla="*/ 955528 h 5175738"/>
              <a:gd name="connsiteX8" fmla="*/ 1564081 w 4051040"/>
              <a:gd name="connsiteY8" fmla="*/ 955531 h 5175738"/>
              <a:gd name="connsiteX9" fmla="*/ 3375853 w 4051040"/>
              <a:gd name="connsiteY9" fmla="*/ 955531 h 5175738"/>
              <a:gd name="connsiteX10" fmla="*/ 4051040 w 4051040"/>
              <a:gd name="connsiteY10" fmla="*/ 1630718 h 5175738"/>
              <a:gd name="connsiteX11" fmla="*/ 4051040 w 4051040"/>
              <a:gd name="connsiteY11" fmla="*/ 5175738 h 5175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1040" h="5175738">
                <a:moveTo>
                  <a:pt x="4051040" y="5175738"/>
                </a:moveTo>
                <a:lnTo>
                  <a:pt x="2" y="5175738"/>
                </a:lnTo>
                <a:lnTo>
                  <a:pt x="2" y="3596674"/>
                </a:lnTo>
                <a:lnTo>
                  <a:pt x="0" y="3596674"/>
                </a:lnTo>
                <a:lnTo>
                  <a:pt x="0" y="0"/>
                </a:lnTo>
                <a:lnTo>
                  <a:pt x="4932" y="97679"/>
                </a:lnTo>
                <a:cubicBezTo>
                  <a:pt x="53866" y="579521"/>
                  <a:pt x="460795" y="955528"/>
                  <a:pt x="955547" y="955528"/>
                </a:cubicBezTo>
                <a:lnTo>
                  <a:pt x="1564081" y="955528"/>
                </a:lnTo>
                <a:lnTo>
                  <a:pt x="1564081" y="955531"/>
                </a:lnTo>
                <a:lnTo>
                  <a:pt x="3375853" y="955531"/>
                </a:lnTo>
                <a:cubicBezTo>
                  <a:pt x="3748748" y="955531"/>
                  <a:pt x="4051040" y="1257823"/>
                  <a:pt x="4051040" y="1630718"/>
                </a:cubicBezTo>
                <a:lnTo>
                  <a:pt x="4051040" y="5175738"/>
                </a:lnTo>
                <a:close/>
              </a:path>
            </a:pathLst>
          </a:custGeom>
          <a:gradFill>
            <a:gsLst>
              <a:gs pos="99000">
                <a:srgbClr val="F26223"/>
              </a:gs>
              <a:gs pos="29000">
                <a:srgbClr val="F69221"/>
              </a:gs>
            </a:gsLst>
            <a:lin ang="2700000" scaled="1"/>
          </a:gradFill>
          <a:ln w="635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3F3F4"/>
              </a:solidFill>
              <a:effectLst/>
              <a:uLnTx/>
              <a:uFillTx/>
              <a:latin typeface="Arial" panose="020B0604020202020204"/>
              <a:ea typeface=""/>
              <a:cs typeface=""/>
            </a:endParaRPr>
          </a:p>
        </p:txBody>
      </p:sp>
      <p:grpSp>
        <p:nvGrpSpPr>
          <p:cNvPr id="22" name="Group 21"/>
          <p:cNvGrpSpPr/>
          <p:nvPr/>
        </p:nvGrpSpPr>
        <p:grpSpPr>
          <a:xfrm>
            <a:off x="1038622" y="518414"/>
            <a:ext cx="7825754" cy="7825722"/>
            <a:chOff x="10402827" y="5121677"/>
            <a:chExt cx="2074462" cy="2074454"/>
          </a:xfrm>
        </p:grpSpPr>
        <p:sp>
          <p:nvSpPr>
            <p:cNvPr id="23" name="Oval 22"/>
            <p:cNvSpPr/>
            <p:nvPr/>
          </p:nvSpPr>
          <p:spPr>
            <a:xfrm>
              <a:off x="10402827" y="5121677"/>
              <a:ext cx="2074462" cy="2074454"/>
            </a:xfrm>
            <a:prstGeom prst="ellipse">
              <a:avLst/>
            </a:prstGeom>
            <a:solidFill>
              <a:schemeClr val="bg1">
                <a:alpha val="1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10910827" y="5629675"/>
              <a:ext cx="1058462" cy="1058458"/>
            </a:xfrm>
            <a:prstGeom prst="ellipse">
              <a:avLst/>
            </a:prstGeom>
            <a:solidFill>
              <a:schemeClr val="bg1">
                <a:alpha val="1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flipV="1">
              <a:off x="11287155" y="6006001"/>
              <a:ext cx="305806" cy="305806"/>
            </a:xfrm>
            <a:prstGeom prst="ellipse">
              <a:avLst/>
            </a:prstGeom>
            <a:solidFill>
              <a:schemeClr val="bg1">
                <a:alpha val="32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flipV="1">
              <a:off x="11362254" y="6081100"/>
              <a:ext cx="155608" cy="155608"/>
            </a:xfrm>
            <a:prstGeom prst="ellipse">
              <a:avLst/>
            </a:prstGeom>
            <a:solidFill>
              <a:schemeClr val="bg1"/>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 Placeholder 8"/>
          <p:cNvSpPr>
            <a:spLocks noGrp="1"/>
          </p:cNvSpPr>
          <p:nvPr>
            <p:ph type="body" sz="quarter" idx="11" hasCustomPrompt="1"/>
          </p:nvPr>
        </p:nvSpPr>
        <p:spPr>
          <a:xfrm>
            <a:off x="466725" y="3517049"/>
            <a:ext cx="3698875" cy="252312"/>
          </a:xfrm>
        </p:spPr>
        <p:txBody>
          <a:bodyPr>
            <a:normAutofit/>
          </a:bodyPr>
          <a:lstStyle>
            <a:lvl1pPr marL="0" indent="0">
              <a:buNone/>
              <a:defRPr sz="1200" b="1" baseline="0">
                <a:latin typeface="+mn-lt"/>
              </a:defRPr>
            </a:lvl1pPr>
            <a:lvl2pPr marL="342900" indent="0">
              <a:buNone/>
              <a:defRPr b="1">
                <a:latin typeface="+mj-lt"/>
              </a:defRPr>
            </a:lvl2pPr>
            <a:lvl3pPr marL="685800" indent="0">
              <a:buNone/>
              <a:defRPr b="1">
                <a:latin typeface="+mj-lt"/>
              </a:defRPr>
            </a:lvl3pPr>
            <a:lvl4pPr marL="1028700" indent="0">
              <a:buNone/>
              <a:defRPr b="1">
                <a:latin typeface="+mj-lt"/>
              </a:defRPr>
            </a:lvl4pPr>
            <a:lvl5pPr marL="1371600" indent="0">
              <a:buNone/>
              <a:defRPr b="1">
                <a:latin typeface="+mj-lt"/>
              </a:defRPr>
            </a:lvl5pPr>
          </a:lstStyle>
          <a:p>
            <a:pPr lvl="0"/>
            <a:r>
              <a:rPr lang="en-US" dirty="0"/>
              <a:t>Name of Individual</a:t>
            </a:r>
          </a:p>
        </p:txBody>
      </p:sp>
      <p:sp>
        <p:nvSpPr>
          <p:cNvPr id="11" name="Text Placeholder 8"/>
          <p:cNvSpPr>
            <a:spLocks noGrp="1"/>
          </p:cNvSpPr>
          <p:nvPr>
            <p:ph type="body" sz="quarter" idx="12" hasCustomPrompt="1"/>
          </p:nvPr>
        </p:nvSpPr>
        <p:spPr>
          <a:xfrm>
            <a:off x="466725" y="3801529"/>
            <a:ext cx="3698875" cy="252312"/>
          </a:xfrm>
        </p:spPr>
        <p:txBody>
          <a:bodyPr>
            <a:normAutofit/>
          </a:bodyPr>
          <a:lstStyle>
            <a:lvl1pPr marL="0" indent="0">
              <a:buNone/>
              <a:defRPr sz="1200" b="0" baseline="0">
                <a:solidFill>
                  <a:schemeClr val="tx2"/>
                </a:solidFill>
                <a:latin typeface="+mn-lt"/>
              </a:defRPr>
            </a:lvl1pPr>
            <a:lvl2pPr marL="342900" indent="0">
              <a:buNone/>
              <a:defRPr b="1">
                <a:latin typeface="+mj-lt"/>
              </a:defRPr>
            </a:lvl2pPr>
            <a:lvl3pPr marL="685800" indent="0">
              <a:buNone/>
              <a:defRPr b="1">
                <a:latin typeface="+mj-lt"/>
              </a:defRPr>
            </a:lvl3pPr>
            <a:lvl4pPr marL="1028700" indent="0">
              <a:buNone/>
              <a:defRPr b="1">
                <a:latin typeface="+mj-lt"/>
              </a:defRPr>
            </a:lvl4pPr>
            <a:lvl5pPr marL="1371600" indent="0">
              <a:buNone/>
              <a:defRPr b="1">
                <a:latin typeface="+mj-lt"/>
              </a:defRPr>
            </a:lvl5pPr>
          </a:lstStyle>
          <a:p>
            <a:pPr lvl="0"/>
            <a:r>
              <a:rPr lang="en-US" dirty="0"/>
              <a:t>Title, Company Name</a:t>
            </a:r>
          </a:p>
        </p:txBody>
      </p:sp>
      <p:grpSp>
        <p:nvGrpSpPr>
          <p:cNvPr id="37" name="Group 36"/>
          <p:cNvGrpSpPr/>
          <p:nvPr/>
        </p:nvGrpSpPr>
        <p:grpSpPr>
          <a:xfrm>
            <a:off x="565162" y="3272615"/>
            <a:ext cx="1238849" cy="97886"/>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38" name="Oval 37"/>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p:nvPr userDrawn="1"/>
        </p:nvSpPr>
        <p:spPr>
          <a:xfrm>
            <a:off x="8101853" y="4724784"/>
            <a:ext cx="840441" cy="2833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59542" y="1288600"/>
            <a:ext cx="3698875" cy="1900091"/>
          </a:xfrm>
        </p:spPr>
        <p:txBody>
          <a:bodyPr anchor="b">
            <a:noAutofit/>
          </a:bodyPr>
          <a:lstStyle>
            <a:lvl1pPr>
              <a:defRPr sz="3600"/>
            </a:lvl1pPr>
          </a:lstStyle>
          <a:p>
            <a:pPr lvl="0"/>
            <a:r>
              <a:rPr lang="en-US" dirty="0"/>
              <a:t>Title of Presentation</a:t>
            </a:r>
          </a:p>
        </p:txBody>
      </p:sp>
      <p:grpSp>
        <p:nvGrpSpPr>
          <p:cNvPr id="79" name="Group 78"/>
          <p:cNvGrpSpPr/>
          <p:nvPr userDrawn="1"/>
        </p:nvGrpSpPr>
        <p:grpSpPr>
          <a:xfrm>
            <a:off x="568453" y="838119"/>
            <a:ext cx="1648344" cy="450481"/>
            <a:chOff x="884883" y="1898656"/>
            <a:chExt cx="2286155" cy="624789"/>
          </a:xfrm>
        </p:grpSpPr>
        <p:grpSp>
          <p:nvGrpSpPr>
            <p:cNvPr id="80" name="Group 79"/>
            <p:cNvGrpSpPr/>
            <p:nvPr userDrawn="1"/>
          </p:nvGrpSpPr>
          <p:grpSpPr>
            <a:xfrm>
              <a:off x="884883" y="2062438"/>
              <a:ext cx="1765727" cy="461007"/>
              <a:chOff x="884883" y="2062438"/>
              <a:chExt cx="1765727" cy="461007"/>
            </a:xfrm>
          </p:grpSpPr>
          <p:sp>
            <p:nvSpPr>
              <p:cNvPr id="85" name="Freeform: Shape 1"/>
              <p:cNvSpPr/>
              <p:nvPr/>
            </p:nvSpPr>
            <p:spPr>
              <a:xfrm>
                <a:off x="1284834" y="2144644"/>
                <a:ext cx="190597" cy="374269"/>
              </a:xfrm>
              <a:custGeom>
                <a:avLst/>
                <a:gdLst/>
                <a:ahLst/>
                <a:cxnLst>
                  <a:cxn ang="3cd4">
                    <a:pos x="hc" y="t"/>
                  </a:cxn>
                  <a:cxn ang="cd2">
                    <a:pos x="l" y="vc"/>
                  </a:cxn>
                  <a:cxn ang="cd4">
                    <a:pos x="hc" y="b"/>
                  </a:cxn>
                  <a:cxn ang="0">
                    <a:pos x="r" y="vc"/>
                  </a:cxn>
                </a:cxnLst>
                <a:rect l="l" t="t" r="r" b="b"/>
                <a:pathLst>
                  <a:path w="1515" h="2974">
                    <a:moveTo>
                      <a:pt x="493" y="2974"/>
                    </a:moveTo>
                    <a:cubicBezTo>
                      <a:pt x="0" y="2974"/>
                      <a:pt x="0" y="2974"/>
                      <a:pt x="0" y="2974"/>
                    </a:cubicBezTo>
                    <a:cubicBezTo>
                      <a:pt x="0" y="30"/>
                      <a:pt x="0" y="30"/>
                      <a:pt x="0" y="30"/>
                    </a:cubicBezTo>
                    <a:cubicBezTo>
                      <a:pt x="493" y="30"/>
                      <a:pt x="493" y="30"/>
                      <a:pt x="493" y="30"/>
                    </a:cubicBezTo>
                    <a:cubicBezTo>
                      <a:pt x="493" y="392"/>
                      <a:pt x="493" y="392"/>
                      <a:pt x="493" y="392"/>
                    </a:cubicBezTo>
                    <a:cubicBezTo>
                      <a:pt x="666" y="142"/>
                      <a:pt x="962" y="0"/>
                      <a:pt x="1301" y="0"/>
                    </a:cubicBezTo>
                    <a:cubicBezTo>
                      <a:pt x="1366" y="0"/>
                      <a:pt x="1438" y="6"/>
                      <a:pt x="1479" y="12"/>
                    </a:cubicBezTo>
                    <a:cubicBezTo>
                      <a:pt x="1515" y="12"/>
                      <a:pt x="1515" y="12"/>
                      <a:pt x="1515" y="12"/>
                    </a:cubicBezTo>
                    <a:cubicBezTo>
                      <a:pt x="1515" y="540"/>
                      <a:pt x="1515" y="540"/>
                      <a:pt x="1515" y="540"/>
                    </a:cubicBezTo>
                    <a:cubicBezTo>
                      <a:pt x="1461" y="529"/>
                      <a:pt x="1461" y="529"/>
                      <a:pt x="1461" y="529"/>
                    </a:cubicBezTo>
                    <a:cubicBezTo>
                      <a:pt x="1396" y="511"/>
                      <a:pt x="1301" y="499"/>
                      <a:pt x="1200" y="499"/>
                    </a:cubicBezTo>
                    <a:cubicBezTo>
                      <a:pt x="784" y="499"/>
                      <a:pt x="493" y="807"/>
                      <a:pt x="493" y="1247"/>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solidFill>
                    <a:schemeClr val="tx1"/>
                  </a:solidFill>
                  <a:latin typeface="Arial" pitchFamily="18"/>
                  <a:ea typeface="Arial Unicode MS" pitchFamily="2"/>
                  <a:cs typeface="Arial Unicode MS" pitchFamily="2"/>
                </a:endParaRPr>
              </a:p>
            </p:txBody>
          </p:sp>
          <p:sp>
            <p:nvSpPr>
              <p:cNvPr id="86" name="Freeform: Shape 2"/>
              <p:cNvSpPr/>
              <p:nvPr/>
            </p:nvSpPr>
            <p:spPr>
              <a:xfrm>
                <a:off x="1887468" y="2135705"/>
                <a:ext cx="343804" cy="382452"/>
              </a:xfrm>
              <a:custGeom>
                <a:avLst/>
                <a:gdLst/>
                <a:ahLst/>
                <a:cxnLst>
                  <a:cxn ang="3cd4">
                    <a:pos x="hc" y="t"/>
                  </a:cxn>
                  <a:cxn ang="cd2">
                    <a:pos x="l" y="vc"/>
                  </a:cxn>
                  <a:cxn ang="cd4">
                    <a:pos x="hc" y="b"/>
                  </a:cxn>
                  <a:cxn ang="0">
                    <a:pos x="r" y="vc"/>
                  </a:cxn>
                </a:cxnLst>
                <a:rect l="l" t="t" r="r" b="b"/>
                <a:pathLst>
                  <a:path w="2732" h="3039">
                    <a:moveTo>
                      <a:pt x="1444" y="3039"/>
                    </a:moveTo>
                    <a:cubicBezTo>
                      <a:pt x="1930" y="3039"/>
                      <a:pt x="2281" y="2891"/>
                      <a:pt x="2584" y="2552"/>
                    </a:cubicBezTo>
                    <a:cubicBezTo>
                      <a:pt x="2608" y="2523"/>
                      <a:pt x="2608" y="2523"/>
                      <a:pt x="2608" y="2523"/>
                    </a:cubicBezTo>
                    <a:cubicBezTo>
                      <a:pt x="2293" y="2197"/>
                      <a:pt x="2293" y="2197"/>
                      <a:pt x="2293" y="2197"/>
                    </a:cubicBezTo>
                    <a:cubicBezTo>
                      <a:pt x="2263" y="2227"/>
                      <a:pt x="2263" y="2227"/>
                      <a:pt x="2263" y="2227"/>
                    </a:cubicBezTo>
                    <a:cubicBezTo>
                      <a:pt x="2037" y="2464"/>
                      <a:pt x="1835" y="2600"/>
                      <a:pt x="1444" y="2600"/>
                    </a:cubicBezTo>
                    <a:cubicBezTo>
                      <a:pt x="897" y="2600"/>
                      <a:pt x="535" y="2250"/>
                      <a:pt x="499" y="1680"/>
                    </a:cubicBezTo>
                    <a:cubicBezTo>
                      <a:pt x="2726" y="1680"/>
                      <a:pt x="2726" y="1680"/>
                      <a:pt x="2726" y="1680"/>
                    </a:cubicBezTo>
                    <a:cubicBezTo>
                      <a:pt x="2726" y="1639"/>
                      <a:pt x="2726" y="1639"/>
                      <a:pt x="2726" y="1639"/>
                    </a:cubicBezTo>
                    <a:cubicBezTo>
                      <a:pt x="2732" y="1556"/>
                      <a:pt x="2732" y="1466"/>
                      <a:pt x="2732" y="1461"/>
                    </a:cubicBezTo>
                    <a:cubicBezTo>
                      <a:pt x="2732" y="1063"/>
                      <a:pt x="2608" y="695"/>
                      <a:pt x="2382" y="427"/>
                    </a:cubicBezTo>
                    <a:cubicBezTo>
                      <a:pt x="2144" y="148"/>
                      <a:pt x="1812" y="0"/>
                      <a:pt x="1432" y="0"/>
                    </a:cubicBezTo>
                    <a:cubicBezTo>
                      <a:pt x="588" y="0"/>
                      <a:pt x="0" y="641"/>
                      <a:pt x="0" y="1561"/>
                    </a:cubicBezTo>
                    <a:cubicBezTo>
                      <a:pt x="0" y="1579"/>
                      <a:pt x="0" y="1579"/>
                      <a:pt x="0" y="1579"/>
                    </a:cubicBezTo>
                    <a:cubicBezTo>
                      <a:pt x="0" y="2452"/>
                      <a:pt x="582" y="3039"/>
                      <a:pt x="1444" y="3039"/>
                    </a:cubicBezTo>
                    <a:close/>
                    <a:moveTo>
                      <a:pt x="529" y="1241"/>
                    </a:moveTo>
                    <a:cubicBezTo>
                      <a:pt x="576" y="807"/>
                      <a:pt x="974" y="469"/>
                      <a:pt x="1432" y="469"/>
                    </a:cubicBezTo>
                    <a:cubicBezTo>
                      <a:pt x="1859" y="469"/>
                      <a:pt x="2210" y="807"/>
                      <a:pt x="2227" y="1241"/>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solidFill>
                    <a:schemeClr val="tx1"/>
                  </a:solidFill>
                  <a:latin typeface="Arial" pitchFamily="18"/>
                  <a:ea typeface="Arial Unicode MS" pitchFamily="2"/>
                  <a:cs typeface="Arial Unicode MS" pitchFamily="2"/>
                </a:endParaRPr>
              </a:p>
            </p:txBody>
          </p:sp>
          <p:sp>
            <p:nvSpPr>
              <p:cNvPr id="87" name="Freeform: Shape 3"/>
              <p:cNvSpPr/>
              <p:nvPr/>
            </p:nvSpPr>
            <p:spPr>
              <a:xfrm>
                <a:off x="1536110" y="2148421"/>
                <a:ext cx="61938" cy="370492"/>
              </a:xfrm>
              <a:custGeom>
                <a:avLst/>
                <a:gdLst/>
                <a:ahLst/>
                <a:cxnLst>
                  <a:cxn ang="3cd4">
                    <a:pos x="hc" y="t"/>
                  </a:cxn>
                  <a:cxn ang="cd2">
                    <a:pos x="l" y="vc"/>
                  </a:cxn>
                  <a:cxn ang="cd4">
                    <a:pos x="hc" y="b"/>
                  </a:cxn>
                  <a:cxn ang="0">
                    <a:pos x="r" y="vc"/>
                  </a:cxn>
                </a:cxnLst>
                <a:rect l="l" t="t" r="r" b="b"/>
                <a:pathLst>
                  <a:path w="493" h="2944">
                    <a:moveTo>
                      <a:pt x="493" y="2944"/>
                    </a:moveTo>
                    <a:lnTo>
                      <a:pt x="0" y="2944"/>
                    </a:lnTo>
                    <a:lnTo>
                      <a:pt x="0" y="0"/>
                    </a:lnTo>
                    <a:lnTo>
                      <a:pt x="493" y="0"/>
                    </a:ln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solidFill>
                    <a:schemeClr val="tx1"/>
                  </a:solidFill>
                  <a:latin typeface="Arial" pitchFamily="18"/>
                  <a:ea typeface="Arial Unicode MS" pitchFamily="2"/>
                  <a:cs typeface="Arial Unicode MS" pitchFamily="2"/>
                </a:endParaRPr>
              </a:p>
            </p:txBody>
          </p:sp>
          <p:sp>
            <p:nvSpPr>
              <p:cNvPr id="88" name="Freeform: Shape 4"/>
              <p:cNvSpPr/>
              <p:nvPr/>
            </p:nvSpPr>
            <p:spPr>
              <a:xfrm>
                <a:off x="1705809" y="2062438"/>
                <a:ext cx="142633" cy="461007"/>
              </a:xfrm>
              <a:custGeom>
                <a:avLst/>
                <a:gdLst/>
                <a:ahLst/>
                <a:cxnLst>
                  <a:cxn ang="3cd4">
                    <a:pos x="hc" y="t"/>
                  </a:cxn>
                  <a:cxn ang="cd2">
                    <a:pos x="l" y="vc"/>
                  </a:cxn>
                  <a:cxn ang="cd4">
                    <a:pos x="hc" y="b"/>
                  </a:cxn>
                  <a:cxn ang="0">
                    <a:pos x="r" y="vc"/>
                  </a:cxn>
                </a:cxnLst>
                <a:rect l="l" t="t" r="r" b="b"/>
                <a:pathLst>
                  <a:path w="1134" h="3663">
                    <a:moveTo>
                      <a:pt x="843" y="3663"/>
                    </a:moveTo>
                    <a:cubicBezTo>
                      <a:pt x="689" y="3663"/>
                      <a:pt x="469" y="3645"/>
                      <a:pt x="291" y="3514"/>
                    </a:cubicBezTo>
                    <a:cubicBezTo>
                      <a:pt x="95" y="3366"/>
                      <a:pt x="0" y="3111"/>
                      <a:pt x="0" y="2748"/>
                    </a:cubicBezTo>
                    <a:cubicBezTo>
                      <a:pt x="0" y="1146"/>
                      <a:pt x="0" y="1146"/>
                      <a:pt x="0" y="1146"/>
                    </a:cubicBezTo>
                    <a:cubicBezTo>
                      <a:pt x="0" y="677"/>
                      <a:pt x="0" y="677"/>
                      <a:pt x="0" y="677"/>
                    </a:cubicBezTo>
                    <a:cubicBezTo>
                      <a:pt x="0" y="0"/>
                      <a:pt x="0" y="0"/>
                      <a:pt x="0" y="0"/>
                    </a:cubicBezTo>
                    <a:cubicBezTo>
                      <a:pt x="493" y="0"/>
                      <a:pt x="493" y="0"/>
                      <a:pt x="493" y="0"/>
                    </a:cubicBezTo>
                    <a:cubicBezTo>
                      <a:pt x="493" y="677"/>
                      <a:pt x="493" y="677"/>
                      <a:pt x="493" y="677"/>
                    </a:cubicBezTo>
                    <a:cubicBezTo>
                      <a:pt x="1134" y="677"/>
                      <a:pt x="1134" y="677"/>
                      <a:pt x="1134" y="677"/>
                    </a:cubicBezTo>
                    <a:cubicBezTo>
                      <a:pt x="1134" y="1146"/>
                      <a:pt x="1134" y="1146"/>
                      <a:pt x="1134" y="1146"/>
                    </a:cubicBezTo>
                    <a:cubicBezTo>
                      <a:pt x="493" y="1146"/>
                      <a:pt x="493" y="1146"/>
                      <a:pt x="493" y="1146"/>
                    </a:cubicBezTo>
                    <a:cubicBezTo>
                      <a:pt x="493" y="2748"/>
                      <a:pt x="493" y="2748"/>
                      <a:pt x="493" y="2748"/>
                    </a:cubicBezTo>
                    <a:cubicBezTo>
                      <a:pt x="493" y="3122"/>
                      <a:pt x="624" y="3194"/>
                      <a:pt x="838" y="3194"/>
                    </a:cubicBezTo>
                    <a:cubicBezTo>
                      <a:pt x="915" y="3194"/>
                      <a:pt x="986" y="3194"/>
                      <a:pt x="1087" y="3182"/>
                    </a:cubicBezTo>
                    <a:cubicBezTo>
                      <a:pt x="1134" y="3170"/>
                      <a:pt x="1134" y="3170"/>
                      <a:pt x="1134" y="3170"/>
                    </a:cubicBezTo>
                    <a:cubicBezTo>
                      <a:pt x="1134" y="3627"/>
                      <a:pt x="1134" y="3627"/>
                      <a:pt x="1134" y="3627"/>
                    </a:cubicBezTo>
                    <a:cubicBezTo>
                      <a:pt x="1105" y="3633"/>
                      <a:pt x="1105" y="3633"/>
                      <a:pt x="1105" y="3633"/>
                    </a:cubicBezTo>
                    <a:cubicBezTo>
                      <a:pt x="1004" y="3657"/>
                      <a:pt x="933" y="3663"/>
                      <a:pt x="843" y="3663"/>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solidFill>
                    <a:schemeClr val="tx1"/>
                  </a:solidFill>
                  <a:latin typeface="Arial" pitchFamily="18"/>
                  <a:ea typeface="Arial Unicode MS" pitchFamily="2"/>
                  <a:cs typeface="Arial Unicode MS" pitchFamily="2"/>
                </a:endParaRPr>
              </a:p>
            </p:txBody>
          </p:sp>
          <p:sp>
            <p:nvSpPr>
              <p:cNvPr id="89" name="Freeform: Shape 5"/>
              <p:cNvSpPr/>
              <p:nvPr/>
            </p:nvSpPr>
            <p:spPr>
              <a:xfrm>
                <a:off x="2270927" y="2135705"/>
                <a:ext cx="379683" cy="387739"/>
              </a:xfrm>
              <a:custGeom>
                <a:avLst/>
                <a:gdLst/>
                <a:ahLst/>
                <a:cxnLst>
                  <a:cxn ang="3cd4">
                    <a:pos x="hc" y="t"/>
                  </a:cxn>
                  <a:cxn ang="cd2">
                    <a:pos x="l" y="vc"/>
                  </a:cxn>
                  <a:cxn ang="cd4">
                    <a:pos x="hc" y="b"/>
                  </a:cxn>
                  <a:cxn ang="0">
                    <a:pos x="r" y="vc"/>
                  </a:cxn>
                </a:cxnLst>
                <a:rect l="l" t="t" r="r" b="b"/>
                <a:pathLst>
                  <a:path w="3017" h="3081">
                    <a:moveTo>
                      <a:pt x="1509" y="3081"/>
                    </a:moveTo>
                    <a:cubicBezTo>
                      <a:pt x="1918" y="3081"/>
                      <a:pt x="2293" y="2926"/>
                      <a:pt x="2578" y="2647"/>
                    </a:cubicBezTo>
                    <a:cubicBezTo>
                      <a:pt x="2863" y="2357"/>
                      <a:pt x="3017" y="1965"/>
                      <a:pt x="3017" y="1544"/>
                    </a:cubicBezTo>
                    <a:cubicBezTo>
                      <a:pt x="3017" y="1116"/>
                      <a:pt x="2863" y="724"/>
                      <a:pt x="2578" y="433"/>
                    </a:cubicBezTo>
                    <a:cubicBezTo>
                      <a:pt x="2293" y="154"/>
                      <a:pt x="1918" y="0"/>
                      <a:pt x="1509" y="0"/>
                    </a:cubicBezTo>
                    <a:cubicBezTo>
                      <a:pt x="1105" y="0"/>
                      <a:pt x="725" y="154"/>
                      <a:pt x="445" y="433"/>
                    </a:cubicBezTo>
                    <a:cubicBezTo>
                      <a:pt x="160" y="724"/>
                      <a:pt x="0" y="1116"/>
                      <a:pt x="0" y="1544"/>
                    </a:cubicBezTo>
                    <a:cubicBezTo>
                      <a:pt x="0" y="1965"/>
                      <a:pt x="160" y="2357"/>
                      <a:pt x="445" y="2647"/>
                    </a:cubicBezTo>
                    <a:cubicBezTo>
                      <a:pt x="725" y="2926"/>
                      <a:pt x="1105" y="3081"/>
                      <a:pt x="1509" y="3081"/>
                    </a:cubicBezTo>
                    <a:close/>
                    <a:moveTo>
                      <a:pt x="1509" y="469"/>
                    </a:moveTo>
                    <a:cubicBezTo>
                      <a:pt x="1794" y="469"/>
                      <a:pt x="2049" y="576"/>
                      <a:pt x="2239" y="772"/>
                    </a:cubicBezTo>
                    <a:cubicBezTo>
                      <a:pt x="2423" y="968"/>
                      <a:pt x="2524" y="1241"/>
                      <a:pt x="2524" y="1544"/>
                    </a:cubicBezTo>
                    <a:cubicBezTo>
                      <a:pt x="2524" y="1841"/>
                      <a:pt x="2423" y="2114"/>
                      <a:pt x="2239" y="2310"/>
                    </a:cubicBezTo>
                    <a:cubicBezTo>
                      <a:pt x="2049" y="2505"/>
                      <a:pt x="1794" y="2612"/>
                      <a:pt x="1509" y="2612"/>
                    </a:cubicBezTo>
                    <a:cubicBezTo>
                      <a:pt x="1229" y="2612"/>
                      <a:pt x="968" y="2505"/>
                      <a:pt x="784" y="2310"/>
                    </a:cubicBezTo>
                    <a:cubicBezTo>
                      <a:pt x="600" y="2114"/>
                      <a:pt x="499" y="1841"/>
                      <a:pt x="499" y="1544"/>
                    </a:cubicBezTo>
                    <a:cubicBezTo>
                      <a:pt x="499" y="1241"/>
                      <a:pt x="600" y="968"/>
                      <a:pt x="784" y="772"/>
                    </a:cubicBezTo>
                    <a:cubicBezTo>
                      <a:pt x="968" y="576"/>
                      <a:pt x="1229" y="469"/>
                      <a:pt x="1509" y="469"/>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solidFill>
                    <a:schemeClr val="tx1"/>
                  </a:solidFill>
                  <a:latin typeface="Arial" pitchFamily="18"/>
                  <a:ea typeface="Arial Unicode MS" pitchFamily="2"/>
                  <a:cs typeface="Arial Unicode MS" pitchFamily="2"/>
                </a:endParaRPr>
              </a:p>
            </p:txBody>
          </p:sp>
          <p:sp>
            <p:nvSpPr>
              <p:cNvPr id="90" name="Freeform: Shape 6"/>
              <p:cNvSpPr/>
              <p:nvPr/>
            </p:nvSpPr>
            <p:spPr>
              <a:xfrm>
                <a:off x="884883" y="2135705"/>
                <a:ext cx="330334" cy="387739"/>
              </a:xfrm>
              <a:custGeom>
                <a:avLst/>
                <a:gdLst/>
                <a:ahLst/>
                <a:cxnLst>
                  <a:cxn ang="3cd4">
                    <a:pos x="hc" y="t"/>
                  </a:cxn>
                  <a:cxn ang="cd2">
                    <a:pos x="l" y="vc"/>
                  </a:cxn>
                  <a:cxn ang="cd4">
                    <a:pos x="hc" y="b"/>
                  </a:cxn>
                  <a:cxn ang="0">
                    <a:pos x="r" y="vc"/>
                  </a:cxn>
                </a:cxnLst>
                <a:rect l="l" t="t" r="r" b="b"/>
                <a:pathLst>
                  <a:path w="2625" h="3081">
                    <a:moveTo>
                      <a:pt x="1520" y="3081"/>
                    </a:moveTo>
                    <a:cubicBezTo>
                      <a:pt x="1111" y="3081"/>
                      <a:pt x="731" y="2926"/>
                      <a:pt x="445" y="2647"/>
                    </a:cubicBezTo>
                    <a:cubicBezTo>
                      <a:pt x="160" y="2357"/>
                      <a:pt x="0" y="1965"/>
                      <a:pt x="0" y="1544"/>
                    </a:cubicBezTo>
                    <a:cubicBezTo>
                      <a:pt x="0" y="1116"/>
                      <a:pt x="160" y="724"/>
                      <a:pt x="445" y="433"/>
                    </a:cubicBezTo>
                    <a:cubicBezTo>
                      <a:pt x="731" y="154"/>
                      <a:pt x="1111" y="0"/>
                      <a:pt x="1520" y="0"/>
                    </a:cubicBezTo>
                    <a:cubicBezTo>
                      <a:pt x="1948" y="0"/>
                      <a:pt x="2322" y="148"/>
                      <a:pt x="2601" y="433"/>
                    </a:cubicBezTo>
                    <a:cubicBezTo>
                      <a:pt x="2625" y="463"/>
                      <a:pt x="2625" y="463"/>
                      <a:pt x="2625" y="463"/>
                    </a:cubicBezTo>
                    <a:cubicBezTo>
                      <a:pt x="2322" y="819"/>
                      <a:pt x="2322" y="819"/>
                      <a:pt x="2322" y="819"/>
                    </a:cubicBezTo>
                    <a:cubicBezTo>
                      <a:pt x="2293" y="783"/>
                      <a:pt x="2293" y="783"/>
                      <a:pt x="2293" y="783"/>
                    </a:cubicBezTo>
                    <a:cubicBezTo>
                      <a:pt x="2091" y="576"/>
                      <a:pt x="1823" y="469"/>
                      <a:pt x="1520" y="469"/>
                    </a:cubicBezTo>
                    <a:cubicBezTo>
                      <a:pt x="1235" y="469"/>
                      <a:pt x="974" y="576"/>
                      <a:pt x="784" y="772"/>
                    </a:cubicBezTo>
                    <a:cubicBezTo>
                      <a:pt x="600" y="968"/>
                      <a:pt x="493" y="1241"/>
                      <a:pt x="493" y="1544"/>
                    </a:cubicBezTo>
                    <a:cubicBezTo>
                      <a:pt x="493" y="1841"/>
                      <a:pt x="600" y="2114"/>
                      <a:pt x="784" y="2310"/>
                    </a:cubicBezTo>
                    <a:cubicBezTo>
                      <a:pt x="974" y="2505"/>
                      <a:pt x="1235" y="2612"/>
                      <a:pt x="1520" y="2612"/>
                    </a:cubicBezTo>
                    <a:cubicBezTo>
                      <a:pt x="1823" y="2612"/>
                      <a:pt x="2091" y="2505"/>
                      <a:pt x="2293" y="2298"/>
                    </a:cubicBezTo>
                    <a:cubicBezTo>
                      <a:pt x="2322" y="2262"/>
                      <a:pt x="2322" y="2262"/>
                      <a:pt x="2322" y="2262"/>
                    </a:cubicBezTo>
                    <a:cubicBezTo>
                      <a:pt x="2625" y="2618"/>
                      <a:pt x="2625" y="2618"/>
                      <a:pt x="2625" y="2618"/>
                    </a:cubicBezTo>
                    <a:cubicBezTo>
                      <a:pt x="2601" y="2647"/>
                      <a:pt x="2601" y="2647"/>
                      <a:pt x="2601" y="2647"/>
                    </a:cubicBezTo>
                    <a:cubicBezTo>
                      <a:pt x="2322" y="2932"/>
                      <a:pt x="1948" y="3081"/>
                      <a:pt x="1520" y="3081"/>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solidFill>
                    <a:schemeClr val="tx1"/>
                  </a:solidFill>
                  <a:latin typeface="Arial" pitchFamily="18"/>
                  <a:ea typeface="Arial Unicode MS" pitchFamily="2"/>
                  <a:cs typeface="Arial Unicode MS" pitchFamily="2"/>
                </a:endParaRPr>
              </a:p>
            </p:txBody>
          </p:sp>
        </p:grpSp>
        <p:grpSp>
          <p:nvGrpSpPr>
            <p:cNvPr id="81" name="Group 80"/>
            <p:cNvGrpSpPr/>
            <p:nvPr userDrawn="1"/>
          </p:nvGrpSpPr>
          <p:grpSpPr>
            <a:xfrm>
              <a:off x="1519618" y="1898656"/>
              <a:ext cx="1651420" cy="624789"/>
              <a:chOff x="1519618" y="1898656"/>
              <a:chExt cx="1651420" cy="624789"/>
            </a:xfrm>
            <a:gradFill>
              <a:gsLst>
                <a:gs pos="100000">
                  <a:srgbClr val="F69221"/>
                </a:gs>
                <a:gs pos="0">
                  <a:srgbClr val="F26223"/>
                </a:gs>
              </a:gsLst>
              <a:lin ang="0" scaled="0"/>
            </a:gradFill>
          </p:grpSpPr>
          <p:sp>
            <p:nvSpPr>
              <p:cNvPr id="82" name="Freeform: Shape 7"/>
              <p:cNvSpPr/>
              <p:nvPr/>
            </p:nvSpPr>
            <p:spPr>
              <a:xfrm>
                <a:off x="1519618" y="1898656"/>
                <a:ext cx="94921" cy="96305"/>
              </a:xfrm>
              <a:custGeom>
                <a:avLst/>
                <a:gdLst/>
                <a:ahLst/>
                <a:cxnLst>
                  <a:cxn ang="3cd4">
                    <a:pos x="hc" y="t"/>
                  </a:cxn>
                  <a:cxn ang="cd2">
                    <a:pos x="l" y="vc"/>
                  </a:cxn>
                  <a:cxn ang="cd4">
                    <a:pos x="hc" y="b"/>
                  </a:cxn>
                  <a:cxn ang="0">
                    <a:pos x="r" y="vc"/>
                  </a:cxn>
                </a:cxnLst>
                <a:rect l="l" t="t" r="r" b="b"/>
                <a:pathLst>
                  <a:path w="755" h="766">
                    <a:moveTo>
                      <a:pt x="380" y="766"/>
                    </a:moveTo>
                    <a:cubicBezTo>
                      <a:pt x="173" y="766"/>
                      <a:pt x="0" y="594"/>
                      <a:pt x="0" y="386"/>
                    </a:cubicBezTo>
                    <a:cubicBezTo>
                      <a:pt x="0" y="172"/>
                      <a:pt x="173" y="0"/>
                      <a:pt x="380" y="0"/>
                    </a:cubicBezTo>
                    <a:cubicBezTo>
                      <a:pt x="588" y="0"/>
                      <a:pt x="755" y="172"/>
                      <a:pt x="755" y="386"/>
                    </a:cubicBezTo>
                    <a:cubicBezTo>
                      <a:pt x="755" y="594"/>
                      <a:pt x="588" y="766"/>
                      <a:pt x="380" y="76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83" name="Freeform: Shape 8"/>
              <p:cNvSpPr/>
              <p:nvPr/>
            </p:nvSpPr>
            <p:spPr>
              <a:xfrm>
                <a:off x="3076117" y="2427895"/>
                <a:ext cx="94921" cy="95550"/>
              </a:xfrm>
              <a:custGeom>
                <a:avLst/>
                <a:gdLst/>
                <a:ahLst/>
                <a:cxnLst>
                  <a:cxn ang="3cd4">
                    <a:pos x="hc" y="t"/>
                  </a:cxn>
                  <a:cxn ang="cd2">
                    <a:pos x="l" y="vc"/>
                  </a:cxn>
                  <a:cxn ang="cd4">
                    <a:pos x="hc" y="b"/>
                  </a:cxn>
                  <a:cxn ang="0">
                    <a:pos x="r" y="vc"/>
                  </a:cxn>
                </a:cxnLst>
                <a:rect l="l" t="t" r="r" b="b"/>
                <a:pathLst>
                  <a:path w="755" h="760">
                    <a:moveTo>
                      <a:pt x="375" y="760"/>
                    </a:moveTo>
                    <a:cubicBezTo>
                      <a:pt x="167" y="760"/>
                      <a:pt x="0" y="588"/>
                      <a:pt x="0" y="380"/>
                    </a:cubicBezTo>
                    <a:cubicBezTo>
                      <a:pt x="0" y="172"/>
                      <a:pt x="167" y="0"/>
                      <a:pt x="375" y="0"/>
                    </a:cubicBezTo>
                    <a:cubicBezTo>
                      <a:pt x="589" y="0"/>
                      <a:pt x="755" y="172"/>
                      <a:pt x="755" y="380"/>
                    </a:cubicBezTo>
                    <a:cubicBezTo>
                      <a:pt x="755" y="588"/>
                      <a:pt x="589" y="760"/>
                      <a:pt x="375" y="760"/>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84" name="Freeform: Shape 9"/>
              <p:cNvSpPr/>
              <p:nvPr/>
            </p:nvSpPr>
            <p:spPr>
              <a:xfrm>
                <a:off x="1703543" y="1924841"/>
                <a:ext cx="1284326" cy="570908"/>
              </a:xfrm>
              <a:custGeom>
                <a:avLst/>
                <a:gdLst/>
                <a:ahLst/>
                <a:cxnLst>
                  <a:cxn ang="3cd4">
                    <a:pos x="hc" y="t"/>
                  </a:cxn>
                  <a:cxn ang="cd2">
                    <a:pos x="l" y="vc"/>
                  </a:cxn>
                  <a:cxn ang="cd4">
                    <a:pos x="hc" y="b"/>
                  </a:cxn>
                  <a:cxn ang="0">
                    <a:pos x="r" y="vc"/>
                  </a:cxn>
                </a:cxnLst>
                <a:rect l="l" t="t" r="r" b="b"/>
                <a:pathLst>
                  <a:path w="10203" h="4536">
                    <a:moveTo>
                      <a:pt x="10203" y="4198"/>
                    </a:moveTo>
                    <a:cubicBezTo>
                      <a:pt x="9199" y="4198"/>
                      <a:pt x="9199" y="4198"/>
                      <a:pt x="9199" y="4198"/>
                    </a:cubicBezTo>
                    <a:cubicBezTo>
                      <a:pt x="8939" y="4198"/>
                      <a:pt x="8731" y="3984"/>
                      <a:pt x="8731" y="3723"/>
                    </a:cubicBezTo>
                    <a:cubicBezTo>
                      <a:pt x="8731" y="766"/>
                      <a:pt x="8731" y="766"/>
                      <a:pt x="8731" y="766"/>
                    </a:cubicBezTo>
                    <a:cubicBezTo>
                      <a:pt x="8731" y="344"/>
                      <a:pt x="8386" y="0"/>
                      <a:pt x="7959" y="0"/>
                    </a:cubicBezTo>
                    <a:cubicBezTo>
                      <a:pt x="0" y="0"/>
                      <a:pt x="0" y="0"/>
                      <a:pt x="0" y="0"/>
                    </a:cubicBezTo>
                    <a:cubicBezTo>
                      <a:pt x="0" y="338"/>
                      <a:pt x="0" y="338"/>
                      <a:pt x="0" y="338"/>
                    </a:cubicBezTo>
                    <a:cubicBezTo>
                      <a:pt x="7917" y="338"/>
                      <a:pt x="7917" y="338"/>
                      <a:pt x="7917" y="338"/>
                    </a:cubicBezTo>
                    <a:cubicBezTo>
                      <a:pt x="8178" y="338"/>
                      <a:pt x="8386" y="552"/>
                      <a:pt x="8386" y="808"/>
                    </a:cubicBezTo>
                    <a:cubicBezTo>
                      <a:pt x="8386" y="3770"/>
                      <a:pt x="8386" y="3770"/>
                      <a:pt x="8386" y="3770"/>
                    </a:cubicBezTo>
                    <a:cubicBezTo>
                      <a:pt x="8386" y="4192"/>
                      <a:pt x="8731" y="4536"/>
                      <a:pt x="9157" y="4536"/>
                    </a:cubicBezTo>
                    <a:cubicBezTo>
                      <a:pt x="10203" y="4536"/>
                      <a:pt x="10203" y="4536"/>
                      <a:pt x="10203" y="453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 2">
    <p:spTree>
      <p:nvGrpSpPr>
        <p:cNvPr id="1" name=""/>
        <p:cNvGrpSpPr/>
        <p:nvPr/>
      </p:nvGrpSpPr>
      <p:grpSpPr>
        <a:xfrm>
          <a:off x="0" y="0"/>
          <a:ext cx="0" cy="0"/>
          <a:chOff x="0" y="0"/>
          <a:chExt cx="0" cy="0"/>
        </a:xfrm>
      </p:grpSpPr>
      <p:sp>
        <p:nvSpPr>
          <p:cNvPr id="34" name="Freeform 33"/>
          <p:cNvSpPr/>
          <p:nvPr userDrawn="1"/>
        </p:nvSpPr>
        <p:spPr>
          <a:xfrm>
            <a:off x="-11575" y="1828800"/>
            <a:ext cx="9397645" cy="3342132"/>
          </a:xfrm>
          <a:custGeom>
            <a:avLst/>
            <a:gdLst>
              <a:gd name="connsiteX0" fmla="*/ 0 w 9397645"/>
              <a:gd name="connsiteY0" fmla="*/ 0 h 3342132"/>
              <a:gd name="connsiteX1" fmla="*/ 58222 w 9397645"/>
              <a:gd name="connsiteY1" fmla="*/ 0 h 3342132"/>
              <a:gd name="connsiteX2" fmla="*/ 728382 w 9397645"/>
              <a:gd name="connsiteY2" fmla="*/ 546196 h 3342132"/>
              <a:gd name="connsiteX3" fmla="*/ 741425 w 9397645"/>
              <a:gd name="connsiteY3" fmla="*/ 675583 h 3342132"/>
              <a:gd name="connsiteX4" fmla="*/ 741425 w 9397645"/>
              <a:gd name="connsiteY4" fmla="*/ 2097690 h 3342132"/>
              <a:gd name="connsiteX5" fmla="*/ 1425483 w 9397645"/>
              <a:gd name="connsiteY5" fmla="*/ 2781747 h 3342132"/>
              <a:gd name="connsiteX6" fmla="*/ 9397645 w 9397645"/>
              <a:gd name="connsiteY6" fmla="*/ 2735959 h 3342132"/>
              <a:gd name="connsiteX7" fmla="*/ 9388500 w 9397645"/>
              <a:gd name="connsiteY7" fmla="*/ 3342132 h 3342132"/>
              <a:gd name="connsiteX8" fmla="*/ 0 w 9397645"/>
              <a:gd name="connsiteY8" fmla="*/ 3333500 h 3342132"/>
              <a:gd name="connsiteX9" fmla="*/ 0 w 9397645"/>
              <a:gd name="connsiteY9" fmla="*/ 0 h 3342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97645" h="3342132">
                <a:moveTo>
                  <a:pt x="0" y="0"/>
                </a:moveTo>
                <a:lnTo>
                  <a:pt x="58222" y="0"/>
                </a:lnTo>
                <a:cubicBezTo>
                  <a:pt x="388792" y="0"/>
                  <a:pt x="664595" y="234483"/>
                  <a:pt x="728382" y="546196"/>
                </a:cubicBezTo>
                <a:lnTo>
                  <a:pt x="741425" y="675583"/>
                </a:lnTo>
                <a:lnTo>
                  <a:pt x="741425" y="2097690"/>
                </a:lnTo>
                <a:cubicBezTo>
                  <a:pt x="741425" y="2475484"/>
                  <a:pt x="1047689" y="2781747"/>
                  <a:pt x="1425483" y="2781747"/>
                </a:cubicBezTo>
                <a:lnTo>
                  <a:pt x="9397645" y="2735959"/>
                </a:lnTo>
                <a:lnTo>
                  <a:pt x="9388500" y="3342132"/>
                </a:lnTo>
                <a:lnTo>
                  <a:pt x="0" y="3333500"/>
                </a:lnTo>
                <a:lnTo>
                  <a:pt x="0" y="0"/>
                </a:lnTo>
                <a:close/>
              </a:path>
            </a:pathLst>
          </a:cu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1"/>
          <p:cNvSpPr>
            <a:spLocks noGrp="1"/>
          </p:cNvSpPr>
          <p:nvPr>
            <p:ph type="body" sz="quarter" idx="11" hasCustomPrompt="1"/>
          </p:nvPr>
        </p:nvSpPr>
        <p:spPr>
          <a:xfrm>
            <a:off x="873443" y="2682240"/>
            <a:ext cx="1544637" cy="1778000"/>
          </a:xfrm>
        </p:spPr>
        <p:txBody>
          <a:bodyPr>
            <a:normAutofit/>
          </a:bodyPr>
          <a:lstStyle>
            <a:lvl1pPr marL="0" indent="0" algn="ctr">
              <a:buNone/>
              <a:defRPr sz="1200" b="1" baseline="0">
                <a:solidFill>
                  <a:schemeClr val="tx1"/>
                </a:solidFill>
                <a:latin typeface="Century Gothic" charset="0"/>
                <a:ea typeface="Century Gothic" charset="0"/>
                <a:cs typeface="Century Gothic" charset="0"/>
              </a:defRPr>
            </a:lvl1pPr>
          </a:lstStyle>
          <a:p>
            <a:pPr lvl="0"/>
            <a:r>
              <a:rPr lang="en-US" dirty="0"/>
              <a:t>Agenda Topic One Goes Here</a:t>
            </a:r>
          </a:p>
        </p:txBody>
      </p:sp>
      <p:sp>
        <p:nvSpPr>
          <p:cNvPr id="17" name="Text Placeholder 11"/>
          <p:cNvSpPr>
            <a:spLocks noGrp="1"/>
          </p:cNvSpPr>
          <p:nvPr>
            <p:ph type="body" sz="quarter" idx="12" hasCustomPrompt="1"/>
          </p:nvPr>
        </p:nvSpPr>
        <p:spPr>
          <a:xfrm>
            <a:off x="2815950" y="2682240"/>
            <a:ext cx="1544637" cy="1778000"/>
          </a:xfrm>
        </p:spPr>
        <p:txBody>
          <a:bodyPr>
            <a:normAutofit/>
          </a:bodyPr>
          <a:lstStyle>
            <a:lvl1pPr marL="0" indent="0" algn="ctr">
              <a:buNone/>
              <a:defRPr sz="1200" b="1" baseline="0">
                <a:solidFill>
                  <a:schemeClr val="tx1"/>
                </a:solidFill>
                <a:latin typeface="Century Gothic" charset="0"/>
                <a:ea typeface="Century Gothic" charset="0"/>
                <a:cs typeface="Century Gothic" charset="0"/>
              </a:defRPr>
            </a:lvl1pPr>
          </a:lstStyle>
          <a:p>
            <a:pPr lvl="0"/>
            <a:r>
              <a:rPr lang="en-US" dirty="0"/>
              <a:t>Agenda Topic Two Goes Here</a:t>
            </a:r>
          </a:p>
        </p:txBody>
      </p:sp>
      <p:sp>
        <p:nvSpPr>
          <p:cNvPr id="18" name="Text Placeholder 11"/>
          <p:cNvSpPr>
            <a:spLocks noGrp="1"/>
          </p:cNvSpPr>
          <p:nvPr>
            <p:ph type="body" sz="quarter" idx="13" hasCustomPrompt="1"/>
          </p:nvPr>
        </p:nvSpPr>
        <p:spPr>
          <a:xfrm>
            <a:off x="4758457" y="2682240"/>
            <a:ext cx="1544637" cy="1778000"/>
          </a:xfrm>
        </p:spPr>
        <p:txBody>
          <a:bodyPr>
            <a:normAutofit/>
          </a:bodyPr>
          <a:lstStyle>
            <a:lvl1pPr marL="0" indent="0" algn="ctr">
              <a:buNone/>
              <a:defRPr sz="1200" b="1" baseline="0">
                <a:solidFill>
                  <a:schemeClr val="tx1"/>
                </a:solidFill>
                <a:latin typeface="Century Gothic" charset="0"/>
                <a:ea typeface="Century Gothic" charset="0"/>
                <a:cs typeface="Century Gothic" charset="0"/>
              </a:defRPr>
            </a:lvl1pPr>
          </a:lstStyle>
          <a:p>
            <a:pPr lvl="0"/>
            <a:r>
              <a:rPr lang="en-US" dirty="0"/>
              <a:t>Agenda Topic Three Goes Here</a:t>
            </a:r>
          </a:p>
        </p:txBody>
      </p:sp>
      <p:sp>
        <p:nvSpPr>
          <p:cNvPr id="19" name="Text Placeholder 11"/>
          <p:cNvSpPr>
            <a:spLocks noGrp="1"/>
          </p:cNvSpPr>
          <p:nvPr>
            <p:ph type="body" sz="quarter" idx="14" hasCustomPrompt="1"/>
          </p:nvPr>
        </p:nvSpPr>
        <p:spPr>
          <a:xfrm>
            <a:off x="6757391" y="2682240"/>
            <a:ext cx="1544637" cy="1778000"/>
          </a:xfrm>
        </p:spPr>
        <p:txBody>
          <a:bodyPr>
            <a:normAutofit/>
          </a:bodyPr>
          <a:lstStyle>
            <a:lvl1pPr marL="0" indent="0" algn="ctr">
              <a:buNone/>
              <a:defRPr sz="1200" b="1" baseline="0">
                <a:solidFill>
                  <a:schemeClr val="tx1"/>
                </a:solidFill>
                <a:latin typeface="Century Gothic" charset="0"/>
                <a:ea typeface="Century Gothic" charset="0"/>
                <a:cs typeface="Century Gothic" charset="0"/>
              </a:defRPr>
            </a:lvl1pPr>
          </a:lstStyle>
          <a:p>
            <a:pPr lvl="0"/>
            <a:r>
              <a:rPr lang="en-US" dirty="0"/>
              <a:t>Agenda Topic Four Goes Here</a:t>
            </a:r>
          </a:p>
        </p:txBody>
      </p:sp>
      <p:sp>
        <p:nvSpPr>
          <p:cNvPr id="22" name="Oval 21"/>
          <p:cNvSpPr/>
          <p:nvPr userDrawn="1"/>
        </p:nvSpPr>
        <p:spPr>
          <a:xfrm>
            <a:off x="1099106" y="1458820"/>
            <a:ext cx="1099040" cy="1099040"/>
          </a:xfrm>
          <a:prstGeom prst="ellipse">
            <a:avLst/>
          </a:prstGeom>
          <a:noFill/>
          <a:ln w="6350">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10690" t="20300" r="63874" b="34509"/>
          <a:stretch/>
        </p:blipFill>
        <p:spPr>
          <a:xfrm>
            <a:off x="1140684" y="1500398"/>
            <a:ext cx="1015884" cy="1015884"/>
          </a:xfrm>
          <a:prstGeom prst="ellipse">
            <a:avLst/>
          </a:prstGeom>
        </p:spPr>
      </p:pic>
      <p:sp>
        <p:nvSpPr>
          <p:cNvPr id="4" name="TextBox 3"/>
          <p:cNvSpPr txBox="1"/>
          <p:nvPr userDrawn="1"/>
        </p:nvSpPr>
        <p:spPr>
          <a:xfrm>
            <a:off x="1359925" y="1538981"/>
            <a:ext cx="577402" cy="938719"/>
          </a:xfrm>
          <a:prstGeom prst="rect">
            <a:avLst/>
          </a:prstGeom>
          <a:noFill/>
          <a:ln>
            <a:noFill/>
          </a:ln>
        </p:spPr>
        <p:txBody>
          <a:bodyPr wrap="none" rtlCol="0">
            <a:spAutoFit/>
          </a:bodyPr>
          <a:lstStyle/>
          <a:p>
            <a:r>
              <a:rPr lang="en-US" sz="5500" b="1" dirty="0">
                <a:ln w="3175">
                  <a:solidFill>
                    <a:schemeClr val="bg1"/>
                  </a:solidFill>
                </a:ln>
                <a:gradFill>
                  <a:gsLst>
                    <a:gs pos="0">
                      <a:srgbClr val="F69221"/>
                    </a:gs>
                    <a:gs pos="100000">
                      <a:srgbClr val="F26223"/>
                    </a:gs>
                  </a:gsLst>
                  <a:lin ang="0" scaled="0"/>
                </a:gradFill>
                <a:latin typeface="Century Gothic" charset="0"/>
                <a:ea typeface="Century Gothic" charset="0"/>
                <a:cs typeface="Century Gothic" charset="0"/>
              </a:rPr>
              <a:t>1</a:t>
            </a:r>
          </a:p>
        </p:txBody>
      </p:sp>
      <p:sp>
        <p:nvSpPr>
          <p:cNvPr id="24" name="Oval 23"/>
          <p:cNvSpPr/>
          <p:nvPr userDrawn="1"/>
        </p:nvSpPr>
        <p:spPr>
          <a:xfrm>
            <a:off x="3042206" y="1458820"/>
            <a:ext cx="1099040" cy="1099040"/>
          </a:xfrm>
          <a:prstGeom prst="ellipse">
            <a:avLst/>
          </a:prstGeom>
          <a:noFill/>
          <a:ln w="6350">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10690" t="20300" r="63874" b="34509"/>
          <a:stretch/>
        </p:blipFill>
        <p:spPr>
          <a:xfrm>
            <a:off x="3083784" y="1500398"/>
            <a:ext cx="1015884" cy="1015884"/>
          </a:xfrm>
          <a:prstGeom prst="ellipse">
            <a:avLst/>
          </a:prstGeom>
        </p:spPr>
      </p:pic>
      <p:sp>
        <p:nvSpPr>
          <p:cNvPr id="26" name="TextBox 25"/>
          <p:cNvSpPr txBox="1"/>
          <p:nvPr userDrawn="1"/>
        </p:nvSpPr>
        <p:spPr>
          <a:xfrm>
            <a:off x="3303025" y="1538981"/>
            <a:ext cx="577402" cy="938719"/>
          </a:xfrm>
          <a:prstGeom prst="rect">
            <a:avLst/>
          </a:prstGeom>
          <a:noFill/>
          <a:ln>
            <a:noFill/>
          </a:ln>
        </p:spPr>
        <p:txBody>
          <a:bodyPr wrap="none" rtlCol="0">
            <a:spAutoFit/>
          </a:bodyPr>
          <a:lstStyle/>
          <a:p>
            <a:r>
              <a:rPr lang="en-US" sz="5500" b="1" dirty="0">
                <a:ln w="3175">
                  <a:solidFill>
                    <a:schemeClr val="bg1"/>
                  </a:solidFill>
                </a:ln>
                <a:gradFill>
                  <a:gsLst>
                    <a:gs pos="0">
                      <a:srgbClr val="F69221"/>
                    </a:gs>
                    <a:gs pos="100000">
                      <a:srgbClr val="F26223"/>
                    </a:gs>
                  </a:gsLst>
                  <a:lin ang="0" scaled="0"/>
                </a:gradFill>
                <a:latin typeface="Century Gothic" charset="0"/>
                <a:ea typeface="Century Gothic" charset="0"/>
                <a:cs typeface="Century Gothic" charset="0"/>
              </a:rPr>
              <a:t>2</a:t>
            </a:r>
          </a:p>
        </p:txBody>
      </p:sp>
      <p:sp>
        <p:nvSpPr>
          <p:cNvPr id="27" name="Oval 26"/>
          <p:cNvSpPr/>
          <p:nvPr userDrawn="1"/>
        </p:nvSpPr>
        <p:spPr>
          <a:xfrm>
            <a:off x="4998753" y="1458820"/>
            <a:ext cx="1099040" cy="1099040"/>
          </a:xfrm>
          <a:prstGeom prst="ellipse">
            <a:avLst/>
          </a:prstGeom>
          <a:noFill/>
          <a:ln w="6350">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10690" t="20300" r="63874" b="34509"/>
          <a:stretch/>
        </p:blipFill>
        <p:spPr>
          <a:xfrm>
            <a:off x="5040331" y="1500398"/>
            <a:ext cx="1015884" cy="1015884"/>
          </a:xfrm>
          <a:prstGeom prst="ellipse">
            <a:avLst/>
          </a:prstGeom>
        </p:spPr>
      </p:pic>
      <p:sp>
        <p:nvSpPr>
          <p:cNvPr id="29" name="TextBox 28"/>
          <p:cNvSpPr txBox="1"/>
          <p:nvPr userDrawn="1"/>
        </p:nvSpPr>
        <p:spPr>
          <a:xfrm>
            <a:off x="5259572" y="1538981"/>
            <a:ext cx="577402" cy="938719"/>
          </a:xfrm>
          <a:prstGeom prst="rect">
            <a:avLst/>
          </a:prstGeom>
          <a:noFill/>
          <a:ln>
            <a:noFill/>
          </a:ln>
        </p:spPr>
        <p:txBody>
          <a:bodyPr wrap="none" rtlCol="0">
            <a:spAutoFit/>
          </a:bodyPr>
          <a:lstStyle/>
          <a:p>
            <a:r>
              <a:rPr lang="en-US" sz="5500" b="1" dirty="0">
                <a:ln w="3175">
                  <a:solidFill>
                    <a:schemeClr val="bg1"/>
                  </a:solidFill>
                </a:ln>
                <a:gradFill>
                  <a:gsLst>
                    <a:gs pos="0">
                      <a:srgbClr val="F69221"/>
                    </a:gs>
                    <a:gs pos="100000">
                      <a:srgbClr val="F26223"/>
                    </a:gs>
                  </a:gsLst>
                  <a:lin ang="0" scaled="0"/>
                </a:gradFill>
                <a:latin typeface="Century Gothic" charset="0"/>
                <a:ea typeface="Century Gothic" charset="0"/>
                <a:cs typeface="Century Gothic" charset="0"/>
              </a:rPr>
              <a:t>3</a:t>
            </a:r>
          </a:p>
        </p:txBody>
      </p:sp>
      <p:sp>
        <p:nvSpPr>
          <p:cNvPr id="30" name="Oval 29"/>
          <p:cNvSpPr/>
          <p:nvPr userDrawn="1"/>
        </p:nvSpPr>
        <p:spPr>
          <a:xfrm>
            <a:off x="6955300" y="1458820"/>
            <a:ext cx="1099040" cy="1099040"/>
          </a:xfrm>
          <a:prstGeom prst="ellipse">
            <a:avLst/>
          </a:prstGeom>
          <a:noFill/>
          <a:ln w="6350">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10690" t="20300" r="63874" b="34509"/>
          <a:stretch/>
        </p:blipFill>
        <p:spPr>
          <a:xfrm>
            <a:off x="6996878" y="1500398"/>
            <a:ext cx="1015884" cy="1015884"/>
          </a:xfrm>
          <a:prstGeom prst="ellipse">
            <a:avLst/>
          </a:prstGeom>
        </p:spPr>
      </p:pic>
      <p:sp>
        <p:nvSpPr>
          <p:cNvPr id="32" name="TextBox 31"/>
          <p:cNvSpPr txBox="1"/>
          <p:nvPr userDrawn="1"/>
        </p:nvSpPr>
        <p:spPr>
          <a:xfrm>
            <a:off x="7216119" y="1538981"/>
            <a:ext cx="577402" cy="938719"/>
          </a:xfrm>
          <a:prstGeom prst="rect">
            <a:avLst/>
          </a:prstGeom>
          <a:noFill/>
          <a:ln>
            <a:noFill/>
          </a:ln>
        </p:spPr>
        <p:txBody>
          <a:bodyPr wrap="none" rtlCol="0">
            <a:spAutoFit/>
          </a:bodyPr>
          <a:lstStyle/>
          <a:p>
            <a:r>
              <a:rPr lang="en-US" sz="5500" b="1" dirty="0">
                <a:ln w="3175">
                  <a:solidFill>
                    <a:schemeClr val="bg1"/>
                  </a:solidFill>
                </a:ln>
                <a:gradFill>
                  <a:gsLst>
                    <a:gs pos="0">
                      <a:srgbClr val="F69221"/>
                    </a:gs>
                    <a:gs pos="100000">
                      <a:srgbClr val="F26223"/>
                    </a:gs>
                  </a:gsLst>
                  <a:lin ang="0" scaled="0"/>
                </a:gradFill>
                <a:latin typeface="Century Gothic" charset="0"/>
                <a:ea typeface="Century Gothic" charset="0"/>
                <a:cs typeface="Century Gothic" charset="0"/>
              </a:rPr>
              <a:t>4</a:t>
            </a:r>
          </a:p>
        </p:txBody>
      </p:sp>
      <p:sp>
        <p:nvSpPr>
          <p:cNvPr id="33" name="Title 2"/>
          <p:cNvSpPr>
            <a:spLocks noGrp="1"/>
          </p:cNvSpPr>
          <p:nvPr>
            <p:ph type="title" hasCustomPrompt="1"/>
          </p:nvPr>
        </p:nvSpPr>
        <p:spPr>
          <a:xfrm>
            <a:off x="276863" y="273844"/>
            <a:ext cx="8585200" cy="377031"/>
          </a:xfrm>
        </p:spPr>
        <p:txBody>
          <a:bodyPr/>
          <a:lstStyle/>
          <a:p>
            <a:pPr lvl="0"/>
            <a:r>
              <a:rPr lang="en-US"/>
              <a:t>Slide Title Goes Here</a:t>
            </a:r>
            <a:endParaRPr lang="en-US" dirty="0"/>
          </a:p>
        </p:txBody>
      </p:sp>
      <p:grpSp>
        <p:nvGrpSpPr>
          <p:cNvPr id="35" name="Group 34">
            <a:extLst>
              <a:ext uri="{FF2B5EF4-FFF2-40B4-BE49-F238E27FC236}">
                <a16:creationId xmlns:a16="http://schemas.microsoft.com/office/drawing/2014/main" id="{4E603548-0BEB-7D44-A7B1-EF0864380614}"/>
              </a:ext>
            </a:extLst>
          </p:cNvPr>
          <p:cNvGrpSpPr/>
          <p:nvPr userDrawn="1"/>
        </p:nvGrpSpPr>
        <p:grpSpPr>
          <a:xfrm>
            <a:off x="383786" y="726143"/>
            <a:ext cx="1147776" cy="9069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36" name="Oval 35">
              <a:extLst>
                <a:ext uri="{FF2B5EF4-FFF2-40B4-BE49-F238E27FC236}">
                  <a16:creationId xmlns:a16="http://schemas.microsoft.com/office/drawing/2014/main" id="{E915A84C-18BB-A44B-B1E9-E222AEC728C1}"/>
                </a:ext>
              </a:extLst>
            </p:cNvPr>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6692EB54-BF52-5C42-BECF-FCBEC59E6690}"/>
                </a:ext>
              </a:extLst>
            </p:cNvPr>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D9B1C00-0099-A749-9592-04ECF5C5FA63}"/>
                </a:ext>
              </a:extLst>
            </p:cNvPr>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E299566D-0806-9048-8946-96DAB738CEA9}"/>
                </a:ext>
              </a:extLst>
            </p:cNvPr>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92D7B78-7B96-CE45-BDD7-7A5B88AB3CE3}"/>
                </a:ext>
              </a:extLst>
            </p:cNvPr>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F3091A2F-FB26-5846-9B80-4BE46426CBF9}"/>
                </a:ext>
              </a:extLst>
            </p:cNvPr>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DFF8F85A-8C16-3145-BAF6-E2D8D1135834}"/>
                </a:ext>
              </a:extLst>
            </p:cNvPr>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E50D7AEE-CBE4-844D-B3FB-DAF22798C6AF}"/>
                </a:ext>
              </a:extLst>
            </p:cNvPr>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A3C9581B-E457-1844-9528-B8D09BD2B3A9}"/>
                </a:ext>
              </a:extLst>
            </p:cNvPr>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 3">
    <p:spTree>
      <p:nvGrpSpPr>
        <p:cNvPr id="1" name=""/>
        <p:cNvGrpSpPr/>
        <p:nvPr/>
      </p:nvGrpSpPr>
      <p:grpSpPr>
        <a:xfrm>
          <a:off x="0" y="0"/>
          <a:ext cx="0" cy="0"/>
          <a:chOff x="0" y="0"/>
          <a:chExt cx="0" cy="0"/>
        </a:xfrm>
      </p:grpSpPr>
      <p:sp>
        <p:nvSpPr>
          <p:cNvPr id="42" name="Freeform 41"/>
          <p:cNvSpPr/>
          <p:nvPr userDrawn="1"/>
        </p:nvSpPr>
        <p:spPr>
          <a:xfrm>
            <a:off x="-271251" y="1828800"/>
            <a:ext cx="9397645" cy="3342132"/>
          </a:xfrm>
          <a:custGeom>
            <a:avLst/>
            <a:gdLst>
              <a:gd name="connsiteX0" fmla="*/ 0 w 9397645"/>
              <a:gd name="connsiteY0" fmla="*/ 0 h 3342132"/>
              <a:gd name="connsiteX1" fmla="*/ 58222 w 9397645"/>
              <a:gd name="connsiteY1" fmla="*/ 0 h 3342132"/>
              <a:gd name="connsiteX2" fmla="*/ 728382 w 9397645"/>
              <a:gd name="connsiteY2" fmla="*/ 546196 h 3342132"/>
              <a:gd name="connsiteX3" fmla="*/ 741425 w 9397645"/>
              <a:gd name="connsiteY3" fmla="*/ 675583 h 3342132"/>
              <a:gd name="connsiteX4" fmla="*/ 741425 w 9397645"/>
              <a:gd name="connsiteY4" fmla="*/ 2097690 h 3342132"/>
              <a:gd name="connsiteX5" fmla="*/ 1425483 w 9397645"/>
              <a:gd name="connsiteY5" fmla="*/ 2781747 h 3342132"/>
              <a:gd name="connsiteX6" fmla="*/ 9397645 w 9397645"/>
              <a:gd name="connsiteY6" fmla="*/ 2735959 h 3342132"/>
              <a:gd name="connsiteX7" fmla="*/ 9388500 w 9397645"/>
              <a:gd name="connsiteY7" fmla="*/ 3342132 h 3342132"/>
              <a:gd name="connsiteX8" fmla="*/ 0 w 9397645"/>
              <a:gd name="connsiteY8" fmla="*/ 3333500 h 3342132"/>
              <a:gd name="connsiteX9" fmla="*/ 0 w 9397645"/>
              <a:gd name="connsiteY9" fmla="*/ 0 h 3342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97645" h="3342132">
                <a:moveTo>
                  <a:pt x="0" y="0"/>
                </a:moveTo>
                <a:lnTo>
                  <a:pt x="58222" y="0"/>
                </a:lnTo>
                <a:cubicBezTo>
                  <a:pt x="388792" y="0"/>
                  <a:pt x="664595" y="234483"/>
                  <a:pt x="728382" y="546196"/>
                </a:cubicBezTo>
                <a:lnTo>
                  <a:pt x="741425" y="675583"/>
                </a:lnTo>
                <a:lnTo>
                  <a:pt x="741425" y="2097690"/>
                </a:lnTo>
                <a:cubicBezTo>
                  <a:pt x="741425" y="2475484"/>
                  <a:pt x="1047689" y="2781747"/>
                  <a:pt x="1425483" y="2781747"/>
                </a:cubicBezTo>
                <a:lnTo>
                  <a:pt x="9397645" y="2735959"/>
                </a:lnTo>
                <a:lnTo>
                  <a:pt x="9388500" y="3342132"/>
                </a:lnTo>
                <a:lnTo>
                  <a:pt x="0" y="3333500"/>
                </a:lnTo>
                <a:lnTo>
                  <a:pt x="0" y="0"/>
                </a:lnTo>
                <a:close/>
              </a:path>
            </a:pathLst>
          </a:cu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4"/>
          <p:cNvSpPr txBox="1">
            <a:spLocks/>
          </p:cNvSpPr>
          <p:nvPr userDrawn="1"/>
        </p:nvSpPr>
        <p:spPr>
          <a:xfrm>
            <a:off x="173215" y="4767263"/>
            <a:ext cx="7729381" cy="273844"/>
          </a:xfrm>
          <a:prstGeom prst="rect">
            <a:avLst/>
          </a:prstGeom>
        </p:spPr>
        <p:txBody>
          <a:bodyPr vert="horz" lIns="91440" tIns="45720" rIns="91440" bIns="4572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800" smtClean="0"/>
              <a:pPr algn="l"/>
              <a:t>‹#›</a:t>
            </a:fld>
            <a:r>
              <a:rPr lang="en-US" sz="800" dirty="0"/>
              <a:t> </a:t>
            </a:r>
            <a:r>
              <a:rPr lang="en-US" sz="800" dirty="0">
                <a:solidFill>
                  <a:schemeClr val="accent2"/>
                </a:solidFill>
              </a:rPr>
              <a:t>•</a:t>
            </a:r>
            <a:endParaRPr lang="en-US" sz="800" dirty="0"/>
          </a:p>
        </p:txBody>
      </p:sp>
      <p:sp>
        <p:nvSpPr>
          <p:cNvPr id="12" name="Text Placeholder 11"/>
          <p:cNvSpPr>
            <a:spLocks noGrp="1"/>
          </p:cNvSpPr>
          <p:nvPr>
            <p:ph type="body" sz="quarter" idx="11" hasCustomPrompt="1"/>
          </p:nvPr>
        </p:nvSpPr>
        <p:spPr>
          <a:xfrm>
            <a:off x="467049" y="2682240"/>
            <a:ext cx="1544637" cy="1778000"/>
          </a:xfrm>
          <a:noFill/>
        </p:spPr>
        <p:txBody>
          <a:bodyPr>
            <a:normAutofit/>
          </a:bodyPr>
          <a:lstStyle>
            <a:lvl1pPr marL="0" indent="0" algn="ctr">
              <a:buNone/>
              <a:defRPr sz="1200" b="1" baseline="0">
                <a:solidFill>
                  <a:schemeClr val="tx1"/>
                </a:solidFill>
                <a:latin typeface="Century Gothic" charset="0"/>
                <a:ea typeface="Century Gothic" charset="0"/>
                <a:cs typeface="Century Gothic" charset="0"/>
              </a:defRPr>
            </a:lvl1pPr>
          </a:lstStyle>
          <a:p>
            <a:pPr lvl="0"/>
            <a:r>
              <a:rPr lang="en-US" dirty="0"/>
              <a:t>Agenda Topic One Goes Here</a:t>
            </a:r>
          </a:p>
        </p:txBody>
      </p:sp>
      <p:sp>
        <p:nvSpPr>
          <p:cNvPr id="13" name="Text Placeholder 11"/>
          <p:cNvSpPr>
            <a:spLocks noGrp="1"/>
          </p:cNvSpPr>
          <p:nvPr>
            <p:ph type="body" sz="quarter" idx="12" hasCustomPrompt="1"/>
          </p:nvPr>
        </p:nvSpPr>
        <p:spPr>
          <a:xfrm>
            <a:off x="2130744" y="2682240"/>
            <a:ext cx="1544637" cy="1778000"/>
          </a:xfrm>
        </p:spPr>
        <p:txBody>
          <a:bodyPr>
            <a:normAutofit/>
          </a:bodyPr>
          <a:lstStyle>
            <a:lvl1pPr marL="0" indent="0" algn="ctr">
              <a:buNone/>
              <a:defRPr sz="1200" b="1" baseline="0">
                <a:solidFill>
                  <a:schemeClr val="tx1"/>
                </a:solidFill>
                <a:latin typeface="Century Gothic" charset="0"/>
                <a:ea typeface="Century Gothic" charset="0"/>
                <a:cs typeface="Century Gothic" charset="0"/>
              </a:defRPr>
            </a:lvl1pPr>
          </a:lstStyle>
          <a:p>
            <a:pPr lvl="0"/>
            <a:r>
              <a:rPr lang="en-US" dirty="0"/>
              <a:t>Agenda Topic Two Goes Here</a:t>
            </a:r>
          </a:p>
        </p:txBody>
      </p:sp>
      <p:sp>
        <p:nvSpPr>
          <p:cNvPr id="14" name="Text Placeholder 11"/>
          <p:cNvSpPr>
            <a:spLocks noGrp="1"/>
          </p:cNvSpPr>
          <p:nvPr>
            <p:ph type="body" sz="quarter" idx="13" hasCustomPrompt="1"/>
          </p:nvPr>
        </p:nvSpPr>
        <p:spPr>
          <a:xfrm>
            <a:off x="3794439" y="2682240"/>
            <a:ext cx="1544637" cy="1778000"/>
          </a:xfrm>
        </p:spPr>
        <p:txBody>
          <a:bodyPr>
            <a:normAutofit/>
          </a:bodyPr>
          <a:lstStyle>
            <a:lvl1pPr marL="0" indent="0" algn="ctr">
              <a:buNone/>
              <a:defRPr sz="1200" b="1" baseline="0">
                <a:solidFill>
                  <a:schemeClr val="tx1"/>
                </a:solidFill>
                <a:latin typeface="Century Gothic" charset="0"/>
                <a:ea typeface="Century Gothic" charset="0"/>
                <a:cs typeface="Century Gothic" charset="0"/>
              </a:defRPr>
            </a:lvl1pPr>
          </a:lstStyle>
          <a:p>
            <a:pPr lvl="0"/>
            <a:r>
              <a:rPr lang="en-US" dirty="0"/>
              <a:t>Agenda Topic Three Goes Here</a:t>
            </a:r>
          </a:p>
        </p:txBody>
      </p:sp>
      <p:sp>
        <p:nvSpPr>
          <p:cNvPr id="15" name="Text Placeholder 11"/>
          <p:cNvSpPr>
            <a:spLocks noGrp="1"/>
          </p:cNvSpPr>
          <p:nvPr>
            <p:ph type="body" sz="quarter" idx="14" hasCustomPrompt="1"/>
          </p:nvPr>
        </p:nvSpPr>
        <p:spPr>
          <a:xfrm>
            <a:off x="5458134" y="2682240"/>
            <a:ext cx="1544637" cy="1778000"/>
          </a:xfrm>
        </p:spPr>
        <p:txBody>
          <a:bodyPr>
            <a:normAutofit/>
          </a:bodyPr>
          <a:lstStyle>
            <a:lvl1pPr marL="0" indent="0" algn="ctr">
              <a:buNone/>
              <a:defRPr sz="1200" b="1" baseline="0">
                <a:solidFill>
                  <a:schemeClr val="tx1"/>
                </a:solidFill>
                <a:latin typeface="Century Gothic" charset="0"/>
                <a:ea typeface="Century Gothic" charset="0"/>
                <a:cs typeface="Century Gothic" charset="0"/>
              </a:defRPr>
            </a:lvl1pPr>
          </a:lstStyle>
          <a:p>
            <a:pPr lvl="0"/>
            <a:r>
              <a:rPr lang="en-US" dirty="0"/>
              <a:t>Agenda Topic Four Goes Here</a:t>
            </a:r>
          </a:p>
        </p:txBody>
      </p:sp>
      <p:sp>
        <p:nvSpPr>
          <p:cNvPr id="10" name="Text Placeholder 11"/>
          <p:cNvSpPr>
            <a:spLocks noGrp="1"/>
          </p:cNvSpPr>
          <p:nvPr>
            <p:ph type="body" sz="quarter" idx="15" hasCustomPrompt="1"/>
          </p:nvPr>
        </p:nvSpPr>
        <p:spPr>
          <a:xfrm>
            <a:off x="7121829" y="2682240"/>
            <a:ext cx="1544637" cy="1778000"/>
          </a:xfrm>
        </p:spPr>
        <p:txBody>
          <a:bodyPr>
            <a:normAutofit/>
          </a:bodyPr>
          <a:lstStyle>
            <a:lvl1pPr marL="0" indent="0" algn="ctr">
              <a:buNone/>
              <a:defRPr sz="1200" b="1" baseline="0">
                <a:solidFill>
                  <a:schemeClr val="tx1"/>
                </a:solidFill>
                <a:latin typeface="Century Gothic" charset="0"/>
                <a:ea typeface="Century Gothic" charset="0"/>
                <a:cs typeface="Century Gothic" charset="0"/>
              </a:defRPr>
            </a:lvl1pPr>
          </a:lstStyle>
          <a:p>
            <a:pPr lvl="0"/>
            <a:r>
              <a:rPr lang="en-US" dirty="0"/>
              <a:t>Agenda Topic Five Goes Here</a:t>
            </a:r>
          </a:p>
        </p:txBody>
      </p:sp>
      <p:sp>
        <p:nvSpPr>
          <p:cNvPr id="16" name="Oval 15"/>
          <p:cNvSpPr/>
          <p:nvPr userDrawn="1"/>
        </p:nvSpPr>
        <p:spPr>
          <a:xfrm>
            <a:off x="736035" y="1458820"/>
            <a:ext cx="1099040" cy="1099040"/>
          </a:xfrm>
          <a:prstGeom prst="ellipse">
            <a:avLst/>
          </a:prstGeom>
          <a:noFill/>
          <a:ln w="6350">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10690" t="20300" r="63874" b="34509"/>
          <a:stretch/>
        </p:blipFill>
        <p:spPr>
          <a:xfrm>
            <a:off x="777613" y="1500398"/>
            <a:ext cx="1015884" cy="1015884"/>
          </a:xfrm>
          <a:prstGeom prst="ellipse">
            <a:avLst/>
          </a:prstGeom>
        </p:spPr>
      </p:pic>
      <p:sp>
        <p:nvSpPr>
          <p:cNvPr id="18" name="TextBox 17"/>
          <p:cNvSpPr txBox="1"/>
          <p:nvPr userDrawn="1"/>
        </p:nvSpPr>
        <p:spPr>
          <a:xfrm>
            <a:off x="996854" y="1538981"/>
            <a:ext cx="577402" cy="938719"/>
          </a:xfrm>
          <a:prstGeom prst="rect">
            <a:avLst/>
          </a:prstGeom>
          <a:noFill/>
          <a:ln>
            <a:noFill/>
          </a:ln>
        </p:spPr>
        <p:txBody>
          <a:bodyPr wrap="none" rtlCol="0">
            <a:spAutoFit/>
          </a:bodyPr>
          <a:lstStyle/>
          <a:p>
            <a:r>
              <a:rPr lang="en-US" sz="5500" b="1" dirty="0">
                <a:ln w="3175">
                  <a:solidFill>
                    <a:schemeClr val="bg1"/>
                  </a:solidFill>
                </a:ln>
                <a:gradFill>
                  <a:gsLst>
                    <a:gs pos="0">
                      <a:srgbClr val="F69221"/>
                    </a:gs>
                    <a:gs pos="100000">
                      <a:srgbClr val="F26223"/>
                    </a:gs>
                  </a:gsLst>
                  <a:lin ang="0" scaled="0"/>
                </a:gradFill>
                <a:latin typeface="Century Gothic" charset="0"/>
                <a:ea typeface="Century Gothic" charset="0"/>
                <a:cs typeface="Century Gothic" charset="0"/>
              </a:rPr>
              <a:t>1</a:t>
            </a:r>
          </a:p>
        </p:txBody>
      </p:sp>
      <p:sp>
        <p:nvSpPr>
          <p:cNvPr id="19" name="Oval 18"/>
          <p:cNvSpPr/>
          <p:nvPr userDrawn="1"/>
        </p:nvSpPr>
        <p:spPr>
          <a:xfrm>
            <a:off x="2390185" y="1458820"/>
            <a:ext cx="1099040" cy="1099040"/>
          </a:xfrm>
          <a:prstGeom prst="ellipse">
            <a:avLst/>
          </a:prstGeom>
          <a:noFill/>
          <a:ln w="6350">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10690" t="20300" r="63874" b="34509"/>
          <a:stretch/>
        </p:blipFill>
        <p:spPr>
          <a:xfrm>
            <a:off x="2431763" y="1500398"/>
            <a:ext cx="1015884" cy="1015884"/>
          </a:xfrm>
          <a:prstGeom prst="ellipse">
            <a:avLst/>
          </a:prstGeom>
        </p:spPr>
      </p:pic>
      <p:sp>
        <p:nvSpPr>
          <p:cNvPr id="21" name="TextBox 20"/>
          <p:cNvSpPr txBox="1"/>
          <p:nvPr userDrawn="1"/>
        </p:nvSpPr>
        <p:spPr>
          <a:xfrm>
            <a:off x="2651004" y="1538981"/>
            <a:ext cx="577402" cy="938719"/>
          </a:xfrm>
          <a:prstGeom prst="rect">
            <a:avLst/>
          </a:prstGeom>
          <a:noFill/>
          <a:ln>
            <a:noFill/>
          </a:ln>
        </p:spPr>
        <p:txBody>
          <a:bodyPr wrap="none" rtlCol="0">
            <a:spAutoFit/>
          </a:bodyPr>
          <a:lstStyle/>
          <a:p>
            <a:r>
              <a:rPr lang="en-US" sz="5500" b="1" dirty="0">
                <a:ln w="3175">
                  <a:solidFill>
                    <a:schemeClr val="bg1"/>
                  </a:solidFill>
                </a:ln>
                <a:gradFill>
                  <a:gsLst>
                    <a:gs pos="0">
                      <a:srgbClr val="F69221"/>
                    </a:gs>
                    <a:gs pos="100000">
                      <a:srgbClr val="F26223"/>
                    </a:gs>
                  </a:gsLst>
                  <a:lin ang="0" scaled="0"/>
                </a:gradFill>
                <a:latin typeface="Century Gothic" charset="0"/>
                <a:ea typeface="Century Gothic" charset="0"/>
                <a:cs typeface="Century Gothic" charset="0"/>
              </a:rPr>
              <a:t>2</a:t>
            </a:r>
          </a:p>
        </p:txBody>
      </p:sp>
      <p:sp>
        <p:nvSpPr>
          <p:cNvPr id="22" name="Oval 21"/>
          <p:cNvSpPr/>
          <p:nvPr userDrawn="1"/>
        </p:nvSpPr>
        <p:spPr>
          <a:xfrm>
            <a:off x="4002757" y="1458820"/>
            <a:ext cx="1099040" cy="1099040"/>
          </a:xfrm>
          <a:prstGeom prst="ellipse">
            <a:avLst/>
          </a:prstGeom>
          <a:noFill/>
          <a:ln w="6350">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10690" t="20300" r="63874" b="34509"/>
          <a:stretch/>
        </p:blipFill>
        <p:spPr>
          <a:xfrm>
            <a:off x="4044335" y="1500398"/>
            <a:ext cx="1015884" cy="1015884"/>
          </a:xfrm>
          <a:prstGeom prst="ellipse">
            <a:avLst/>
          </a:prstGeom>
        </p:spPr>
      </p:pic>
      <p:sp>
        <p:nvSpPr>
          <p:cNvPr id="24" name="TextBox 23"/>
          <p:cNvSpPr txBox="1"/>
          <p:nvPr userDrawn="1"/>
        </p:nvSpPr>
        <p:spPr>
          <a:xfrm>
            <a:off x="4263576" y="1538981"/>
            <a:ext cx="577402" cy="938719"/>
          </a:xfrm>
          <a:prstGeom prst="rect">
            <a:avLst/>
          </a:prstGeom>
          <a:noFill/>
          <a:ln>
            <a:noFill/>
          </a:ln>
        </p:spPr>
        <p:txBody>
          <a:bodyPr wrap="none" rtlCol="0">
            <a:spAutoFit/>
          </a:bodyPr>
          <a:lstStyle/>
          <a:p>
            <a:r>
              <a:rPr lang="en-US" sz="5500" b="1" dirty="0">
                <a:ln w="3175">
                  <a:solidFill>
                    <a:schemeClr val="bg1"/>
                  </a:solidFill>
                </a:ln>
                <a:gradFill>
                  <a:gsLst>
                    <a:gs pos="0">
                      <a:srgbClr val="F69221"/>
                    </a:gs>
                    <a:gs pos="100000">
                      <a:srgbClr val="F26223"/>
                    </a:gs>
                  </a:gsLst>
                  <a:lin ang="0" scaled="0"/>
                </a:gradFill>
                <a:latin typeface="Century Gothic" charset="0"/>
                <a:ea typeface="Century Gothic" charset="0"/>
                <a:cs typeface="Century Gothic" charset="0"/>
              </a:rPr>
              <a:t>3</a:t>
            </a:r>
          </a:p>
        </p:txBody>
      </p:sp>
      <p:sp>
        <p:nvSpPr>
          <p:cNvPr id="25" name="Oval 24"/>
          <p:cNvSpPr/>
          <p:nvPr userDrawn="1"/>
        </p:nvSpPr>
        <p:spPr>
          <a:xfrm>
            <a:off x="5711447" y="1458820"/>
            <a:ext cx="1099040" cy="1099040"/>
          </a:xfrm>
          <a:prstGeom prst="ellipse">
            <a:avLst/>
          </a:prstGeom>
          <a:noFill/>
          <a:ln w="6350">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10690" t="20300" r="63874" b="34509"/>
          <a:stretch/>
        </p:blipFill>
        <p:spPr>
          <a:xfrm>
            <a:off x="5753025" y="1500398"/>
            <a:ext cx="1015884" cy="1015884"/>
          </a:xfrm>
          <a:prstGeom prst="ellipse">
            <a:avLst/>
          </a:prstGeom>
        </p:spPr>
      </p:pic>
      <p:sp>
        <p:nvSpPr>
          <p:cNvPr id="27" name="TextBox 26"/>
          <p:cNvSpPr txBox="1"/>
          <p:nvPr userDrawn="1"/>
        </p:nvSpPr>
        <p:spPr>
          <a:xfrm>
            <a:off x="5972266" y="1538981"/>
            <a:ext cx="577402" cy="938719"/>
          </a:xfrm>
          <a:prstGeom prst="rect">
            <a:avLst/>
          </a:prstGeom>
          <a:noFill/>
          <a:ln>
            <a:noFill/>
          </a:ln>
        </p:spPr>
        <p:txBody>
          <a:bodyPr wrap="none" rtlCol="0">
            <a:spAutoFit/>
          </a:bodyPr>
          <a:lstStyle/>
          <a:p>
            <a:r>
              <a:rPr lang="en-US" sz="5500" b="1" dirty="0">
                <a:ln w="3175">
                  <a:solidFill>
                    <a:schemeClr val="bg1"/>
                  </a:solidFill>
                </a:ln>
                <a:gradFill>
                  <a:gsLst>
                    <a:gs pos="0">
                      <a:srgbClr val="F69221"/>
                    </a:gs>
                    <a:gs pos="100000">
                      <a:srgbClr val="F26223"/>
                    </a:gs>
                  </a:gsLst>
                  <a:lin ang="0" scaled="0"/>
                </a:gradFill>
                <a:latin typeface="Century Gothic" charset="0"/>
                <a:ea typeface="Century Gothic" charset="0"/>
                <a:cs typeface="Century Gothic" charset="0"/>
              </a:rPr>
              <a:t>4</a:t>
            </a:r>
          </a:p>
        </p:txBody>
      </p:sp>
      <p:sp>
        <p:nvSpPr>
          <p:cNvPr id="28" name="Oval 27"/>
          <p:cNvSpPr/>
          <p:nvPr userDrawn="1"/>
        </p:nvSpPr>
        <p:spPr>
          <a:xfrm>
            <a:off x="7353076" y="1458820"/>
            <a:ext cx="1099040" cy="1099040"/>
          </a:xfrm>
          <a:prstGeom prst="ellipse">
            <a:avLst/>
          </a:prstGeom>
          <a:noFill/>
          <a:ln w="6350">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10690" t="20300" r="63874" b="34509"/>
          <a:stretch/>
        </p:blipFill>
        <p:spPr>
          <a:xfrm>
            <a:off x="7394654" y="1500398"/>
            <a:ext cx="1015884" cy="1015884"/>
          </a:xfrm>
          <a:prstGeom prst="ellipse">
            <a:avLst/>
          </a:prstGeom>
        </p:spPr>
      </p:pic>
      <p:sp>
        <p:nvSpPr>
          <p:cNvPr id="30" name="TextBox 29"/>
          <p:cNvSpPr txBox="1"/>
          <p:nvPr userDrawn="1"/>
        </p:nvSpPr>
        <p:spPr>
          <a:xfrm>
            <a:off x="7613895" y="1538981"/>
            <a:ext cx="577402" cy="938719"/>
          </a:xfrm>
          <a:prstGeom prst="rect">
            <a:avLst/>
          </a:prstGeom>
          <a:noFill/>
          <a:ln>
            <a:noFill/>
          </a:ln>
        </p:spPr>
        <p:txBody>
          <a:bodyPr wrap="none" rtlCol="0">
            <a:spAutoFit/>
          </a:bodyPr>
          <a:lstStyle/>
          <a:p>
            <a:r>
              <a:rPr lang="en-US" sz="5500" b="1" dirty="0">
                <a:ln w="3175">
                  <a:solidFill>
                    <a:schemeClr val="bg1"/>
                  </a:solidFill>
                </a:ln>
                <a:gradFill>
                  <a:gsLst>
                    <a:gs pos="0">
                      <a:srgbClr val="F69221"/>
                    </a:gs>
                    <a:gs pos="100000">
                      <a:srgbClr val="F26223"/>
                    </a:gs>
                  </a:gsLst>
                  <a:lin ang="0" scaled="0"/>
                </a:gradFill>
                <a:latin typeface="Century Gothic" charset="0"/>
                <a:ea typeface="Century Gothic" charset="0"/>
                <a:cs typeface="Century Gothic" charset="0"/>
              </a:rPr>
              <a:t>5</a:t>
            </a:r>
          </a:p>
        </p:txBody>
      </p:sp>
      <p:sp>
        <p:nvSpPr>
          <p:cNvPr id="41" name="Title 2"/>
          <p:cNvSpPr>
            <a:spLocks noGrp="1"/>
          </p:cNvSpPr>
          <p:nvPr>
            <p:ph type="title" hasCustomPrompt="1"/>
          </p:nvPr>
        </p:nvSpPr>
        <p:spPr>
          <a:xfrm>
            <a:off x="276863" y="273844"/>
            <a:ext cx="8585200" cy="377031"/>
          </a:xfrm>
        </p:spPr>
        <p:txBody>
          <a:bodyPr/>
          <a:lstStyle/>
          <a:p>
            <a:pPr lvl="0"/>
            <a:r>
              <a:rPr lang="en-US"/>
              <a:t>Slide Title Goes Here</a:t>
            </a:r>
            <a:endParaRPr lang="en-US" dirty="0"/>
          </a:p>
        </p:txBody>
      </p:sp>
      <p:grpSp>
        <p:nvGrpSpPr>
          <p:cNvPr id="43" name="Group 42">
            <a:extLst>
              <a:ext uri="{FF2B5EF4-FFF2-40B4-BE49-F238E27FC236}">
                <a16:creationId xmlns:a16="http://schemas.microsoft.com/office/drawing/2014/main" id="{8111BF07-2F7D-EC41-B54D-6AF051F744B2}"/>
              </a:ext>
            </a:extLst>
          </p:cNvPr>
          <p:cNvGrpSpPr/>
          <p:nvPr userDrawn="1"/>
        </p:nvGrpSpPr>
        <p:grpSpPr>
          <a:xfrm>
            <a:off x="383786" y="726143"/>
            <a:ext cx="1147776" cy="9069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44" name="Oval 43">
              <a:extLst>
                <a:ext uri="{FF2B5EF4-FFF2-40B4-BE49-F238E27FC236}">
                  <a16:creationId xmlns:a16="http://schemas.microsoft.com/office/drawing/2014/main" id="{28E74440-2581-5C49-BB61-C5658997396E}"/>
                </a:ext>
              </a:extLst>
            </p:cNvPr>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1FCF2A0-4E64-8B41-B140-D523F5A84393}"/>
                </a:ext>
              </a:extLst>
            </p:cNvPr>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15BC0273-02E9-1444-A4EF-95740C2AB07A}"/>
                </a:ext>
              </a:extLst>
            </p:cNvPr>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79BE353E-B51D-D24E-986F-04C34A2853FD}"/>
                </a:ext>
              </a:extLst>
            </p:cNvPr>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35D7F84-1794-FE42-9662-E6BD39693EF3}"/>
                </a:ext>
              </a:extLst>
            </p:cNvPr>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51203427-3AE6-0E4E-B7BC-9A011716B803}"/>
                </a:ext>
              </a:extLst>
            </p:cNvPr>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FF6C04D8-E47E-7741-87FC-7EF39E23D80C}"/>
                </a:ext>
              </a:extLst>
            </p:cNvPr>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4E92E103-6329-E043-8572-C937ACEC0D29}"/>
                </a:ext>
              </a:extLst>
            </p:cNvPr>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4410148A-F728-F940-A2EA-B7D4A56B7485}"/>
                </a:ext>
              </a:extLst>
            </p:cNvPr>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 4">
    <p:spTree>
      <p:nvGrpSpPr>
        <p:cNvPr id="1" name=""/>
        <p:cNvGrpSpPr/>
        <p:nvPr/>
      </p:nvGrpSpPr>
      <p:grpSpPr>
        <a:xfrm>
          <a:off x="0" y="0"/>
          <a:ext cx="0" cy="0"/>
          <a:chOff x="0" y="0"/>
          <a:chExt cx="0" cy="0"/>
        </a:xfrm>
      </p:grpSpPr>
      <p:sp>
        <p:nvSpPr>
          <p:cNvPr id="52" name="Freeform 51"/>
          <p:cNvSpPr/>
          <p:nvPr userDrawn="1"/>
        </p:nvSpPr>
        <p:spPr>
          <a:xfrm>
            <a:off x="-11575" y="1828800"/>
            <a:ext cx="9397645" cy="3342132"/>
          </a:xfrm>
          <a:custGeom>
            <a:avLst/>
            <a:gdLst>
              <a:gd name="connsiteX0" fmla="*/ 0 w 9397645"/>
              <a:gd name="connsiteY0" fmla="*/ 0 h 3342132"/>
              <a:gd name="connsiteX1" fmla="*/ 58222 w 9397645"/>
              <a:gd name="connsiteY1" fmla="*/ 0 h 3342132"/>
              <a:gd name="connsiteX2" fmla="*/ 728382 w 9397645"/>
              <a:gd name="connsiteY2" fmla="*/ 546196 h 3342132"/>
              <a:gd name="connsiteX3" fmla="*/ 741425 w 9397645"/>
              <a:gd name="connsiteY3" fmla="*/ 675583 h 3342132"/>
              <a:gd name="connsiteX4" fmla="*/ 741425 w 9397645"/>
              <a:gd name="connsiteY4" fmla="*/ 2097690 h 3342132"/>
              <a:gd name="connsiteX5" fmla="*/ 1425483 w 9397645"/>
              <a:gd name="connsiteY5" fmla="*/ 2781747 h 3342132"/>
              <a:gd name="connsiteX6" fmla="*/ 9397645 w 9397645"/>
              <a:gd name="connsiteY6" fmla="*/ 2735959 h 3342132"/>
              <a:gd name="connsiteX7" fmla="*/ 9388500 w 9397645"/>
              <a:gd name="connsiteY7" fmla="*/ 3342132 h 3342132"/>
              <a:gd name="connsiteX8" fmla="*/ 0 w 9397645"/>
              <a:gd name="connsiteY8" fmla="*/ 3333500 h 3342132"/>
              <a:gd name="connsiteX9" fmla="*/ 0 w 9397645"/>
              <a:gd name="connsiteY9" fmla="*/ 0 h 3342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97645" h="3342132">
                <a:moveTo>
                  <a:pt x="0" y="0"/>
                </a:moveTo>
                <a:lnTo>
                  <a:pt x="58222" y="0"/>
                </a:lnTo>
                <a:cubicBezTo>
                  <a:pt x="388792" y="0"/>
                  <a:pt x="664595" y="234483"/>
                  <a:pt x="728382" y="546196"/>
                </a:cubicBezTo>
                <a:lnTo>
                  <a:pt x="741425" y="675583"/>
                </a:lnTo>
                <a:lnTo>
                  <a:pt x="741425" y="2097690"/>
                </a:lnTo>
                <a:cubicBezTo>
                  <a:pt x="741425" y="2475484"/>
                  <a:pt x="1047689" y="2781747"/>
                  <a:pt x="1425483" y="2781747"/>
                </a:cubicBezTo>
                <a:lnTo>
                  <a:pt x="9397645" y="2735959"/>
                </a:lnTo>
                <a:lnTo>
                  <a:pt x="9388500" y="3342132"/>
                </a:lnTo>
                <a:lnTo>
                  <a:pt x="0" y="3333500"/>
                </a:lnTo>
                <a:lnTo>
                  <a:pt x="0" y="0"/>
                </a:lnTo>
                <a:close/>
              </a:path>
            </a:pathLst>
          </a:cu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4"/>
          <p:cNvSpPr txBox="1">
            <a:spLocks/>
          </p:cNvSpPr>
          <p:nvPr userDrawn="1"/>
        </p:nvSpPr>
        <p:spPr>
          <a:xfrm>
            <a:off x="173215" y="4767263"/>
            <a:ext cx="7729381" cy="273844"/>
          </a:xfrm>
          <a:prstGeom prst="rect">
            <a:avLst/>
          </a:prstGeom>
        </p:spPr>
        <p:txBody>
          <a:bodyPr vert="horz" lIns="91440" tIns="45720" rIns="91440" bIns="4572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800" smtClean="0"/>
              <a:pPr algn="l"/>
              <a:t>‹#›</a:t>
            </a:fld>
            <a:r>
              <a:rPr lang="en-US" sz="800" dirty="0"/>
              <a:t> </a:t>
            </a:r>
            <a:r>
              <a:rPr lang="en-US" sz="800" dirty="0">
                <a:solidFill>
                  <a:schemeClr val="accent2"/>
                </a:solidFill>
              </a:rPr>
              <a:t>•</a:t>
            </a:r>
            <a:endParaRPr lang="en-US" sz="800" dirty="0"/>
          </a:p>
        </p:txBody>
      </p:sp>
      <p:sp>
        <p:nvSpPr>
          <p:cNvPr id="17" name="Picture Placeholder 6"/>
          <p:cNvSpPr>
            <a:spLocks noGrp="1"/>
          </p:cNvSpPr>
          <p:nvPr>
            <p:ph type="pic" sz="quarter" idx="17"/>
          </p:nvPr>
        </p:nvSpPr>
        <p:spPr>
          <a:xfrm>
            <a:off x="1083827" y="1423162"/>
            <a:ext cx="1117264" cy="1156686"/>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21" name="Picture Placeholder 6"/>
          <p:cNvSpPr>
            <a:spLocks noGrp="1"/>
          </p:cNvSpPr>
          <p:nvPr>
            <p:ph type="pic" sz="quarter" idx="18"/>
          </p:nvPr>
        </p:nvSpPr>
        <p:spPr>
          <a:xfrm>
            <a:off x="3043256" y="1423162"/>
            <a:ext cx="1117264" cy="1156686"/>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22" name="Picture Placeholder 6"/>
          <p:cNvSpPr>
            <a:spLocks noGrp="1"/>
          </p:cNvSpPr>
          <p:nvPr>
            <p:ph type="pic" sz="quarter" idx="19"/>
          </p:nvPr>
        </p:nvSpPr>
        <p:spPr>
          <a:xfrm>
            <a:off x="5002685" y="1423162"/>
            <a:ext cx="1117264" cy="1156686"/>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23" name="Picture Placeholder 6"/>
          <p:cNvSpPr>
            <a:spLocks noGrp="1"/>
          </p:cNvSpPr>
          <p:nvPr>
            <p:ph type="pic" sz="quarter" idx="20"/>
          </p:nvPr>
        </p:nvSpPr>
        <p:spPr>
          <a:xfrm>
            <a:off x="6959609" y="1423162"/>
            <a:ext cx="1117264" cy="1156686"/>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24" name="Text Placeholder 11"/>
          <p:cNvSpPr>
            <a:spLocks noGrp="1"/>
          </p:cNvSpPr>
          <p:nvPr>
            <p:ph type="body" sz="quarter" idx="11" hasCustomPrompt="1"/>
          </p:nvPr>
        </p:nvSpPr>
        <p:spPr>
          <a:xfrm>
            <a:off x="873443" y="2682240"/>
            <a:ext cx="1544637" cy="1778000"/>
          </a:xfrm>
        </p:spPr>
        <p:txBody>
          <a:bodyPr>
            <a:normAutofit/>
          </a:bodyPr>
          <a:lstStyle>
            <a:lvl1pPr marL="0" indent="0" algn="ctr">
              <a:buNone/>
              <a:defRPr sz="1200" b="1" baseline="0">
                <a:solidFill>
                  <a:schemeClr val="tx1"/>
                </a:solidFill>
                <a:latin typeface="Century Gothic" charset="0"/>
                <a:ea typeface="Century Gothic" charset="0"/>
                <a:cs typeface="Century Gothic" charset="0"/>
              </a:defRPr>
            </a:lvl1pPr>
          </a:lstStyle>
          <a:p>
            <a:pPr lvl="0"/>
            <a:r>
              <a:rPr lang="en-US" dirty="0"/>
              <a:t>Agenda Topic One Goes Here</a:t>
            </a:r>
          </a:p>
        </p:txBody>
      </p:sp>
      <p:sp>
        <p:nvSpPr>
          <p:cNvPr id="25" name="Text Placeholder 11"/>
          <p:cNvSpPr>
            <a:spLocks noGrp="1"/>
          </p:cNvSpPr>
          <p:nvPr>
            <p:ph type="body" sz="quarter" idx="12" hasCustomPrompt="1"/>
          </p:nvPr>
        </p:nvSpPr>
        <p:spPr>
          <a:xfrm>
            <a:off x="2815950" y="2682240"/>
            <a:ext cx="1544637" cy="1778000"/>
          </a:xfrm>
        </p:spPr>
        <p:txBody>
          <a:bodyPr>
            <a:normAutofit/>
          </a:bodyPr>
          <a:lstStyle>
            <a:lvl1pPr marL="0" indent="0" algn="ctr">
              <a:buNone/>
              <a:defRPr sz="1200" b="1" baseline="0">
                <a:solidFill>
                  <a:schemeClr val="tx1"/>
                </a:solidFill>
                <a:latin typeface="Century Gothic" charset="0"/>
                <a:ea typeface="Century Gothic" charset="0"/>
                <a:cs typeface="Century Gothic" charset="0"/>
              </a:defRPr>
            </a:lvl1pPr>
          </a:lstStyle>
          <a:p>
            <a:pPr lvl="0"/>
            <a:r>
              <a:rPr lang="en-US" dirty="0"/>
              <a:t>Agenda Topic Two Goes Here</a:t>
            </a:r>
          </a:p>
        </p:txBody>
      </p:sp>
      <p:sp>
        <p:nvSpPr>
          <p:cNvPr id="26" name="Text Placeholder 11"/>
          <p:cNvSpPr>
            <a:spLocks noGrp="1"/>
          </p:cNvSpPr>
          <p:nvPr>
            <p:ph type="body" sz="quarter" idx="13" hasCustomPrompt="1"/>
          </p:nvPr>
        </p:nvSpPr>
        <p:spPr>
          <a:xfrm>
            <a:off x="4758457" y="2682240"/>
            <a:ext cx="1544637" cy="1778000"/>
          </a:xfrm>
        </p:spPr>
        <p:txBody>
          <a:bodyPr>
            <a:normAutofit/>
          </a:bodyPr>
          <a:lstStyle>
            <a:lvl1pPr marL="0" indent="0" algn="ctr">
              <a:buNone/>
              <a:defRPr sz="1200" b="1" baseline="0">
                <a:solidFill>
                  <a:schemeClr val="tx1"/>
                </a:solidFill>
                <a:latin typeface="Century Gothic" charset="0"/>
                <a:ea typeface="Century Gothic" charset="0"/>
                <a:cs typeface="Century Gothic" charset="0"/>
              </a:defRPr>
            </a:lvl1pPr>
          </a:lstStyle>
          <a:p>
            <a:pPr lvl="0"/>
            <a:r>
              <a:rPr lang="en-US" dirty="0"/>
              <a:t>Agenda Topic Three Goes Here</a:t>
            </a:r>
          </a:p>
        </p:txBody>
      </p:sp>
      <p:sp>
        <p:nvSpPr>
          <p:cNvPr id="27" name="Text Placeholder 11"/>
          <p:cNvSpPr>
            <a:spLocks noGrp="1"/>
          </p:cNvSpPr>
          <p:nvPr>
            <p:ph type="body" sz="quarter" idx="14" hasCustomPrompt="1"/>
          </p:nvPr>
        </p:nvSpPr>
        <p:spPr>
          <a:xfrm>
            <a:off x="6757391" y="2682240"/>
            <a:ext cx="1544637" cy="1778000"/>
          </a:xfrm>
        </p:spPr>
        <p:txBody>
          <a:bodyPr>
            <a:normAutofit/>
          </a:bodyPr>
          <a:lstStyle>
            <a:lvl1pPr marL="0" indent="0" algn="ctr">
              <a:buNone/>
              <a:defRPr sz="1200" b="1" baseline="0">
                <a:solidFill>
                  <a:schemeClr val="tx1"/>
                </a:solidFill>
                <a:latin typeface="Century Gothic" charset="0"/>
                <a:ea typeface="Century Gothic" charset="0"/>
                <a:cs typeface="Century Gothic" charset="0"/>
              </a:defRPr>
            </a:lvl1pPr>
          </a:lstStyle>
          <a:p>
            <a:pPr lvl="0"/>
            <a:r>
              <a:rPr lang="en-US" dirty="0"/>
              <a:t>Agenda Topic Four Goes Here</a:t>
            </a:r>
          </a:p>
        </p:txBody>
      </p:sp>
      <p:sp>
        <p:nvSpPr>
          <p:cNvPr id="28" name="Title 2"/>
          <p:cNvSpPr>
            <a:spLocks noGrp="1"/>
          </p:cNvSpPr>
          <p:nvPr>
            <p:ph type="title" hasCustomPrompt="1"/>
          </p:nvPr>
        </p:nvSpPr>
        <p:spPr>
          <a:xfrm>
            <a:off x="276863" y="273844"/>
            <a:ext cx="8585200" cy="377031"/>
          </a:xfrm>
        </p:spPr>
        <p:txBody>
          <a:bodyPr/>
          <a:lstStyle/>
          <a:p>
            <a:pPr lvl="0"/>
            <a:r>
              <a:rPr lang="en-US"/>
              <a:t>Slide Title Goes Here</a:t>
            </a:r>
            <a:endParaRPr lang="en-US" dirty="0"/>
          </a:p>
        </p:txBody>
      </p:sp>
      <p:grpSp>
        <p:nvGrpSpPr>
          <p:cNvPr id="39" name="Group 38">
            <a:extLst>
              <a:ext uri="{FF2B5EF4-FFF2-40B4-BE49-F238E27FC236}">
                <a16:creationId xmlns:a16="http://schemas.microsoft.com/office/drawing/2014/main" id="{E1EDBDF5-AA93-B148-A57B-C36396B3884F}"/>
              </a:ext>
            </a:extLst>
          </p:cNvPr>
          <p:cNvGrpSpPr/>
          <p:nvPr userDrawn="1"/>
        </p:nvGrpSpPr>
        <p:grpSpPr>
          <a:xfrm>
            <a:off x="383786" y="726143"/>
            <a:ext cx="1147776" cy="9069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40" name="Oval 39">
              <a:extLst>
                <a:ext uri="{FF2B5EF4-FFF2-40B4-BE49-F238E27FC236}">
                  <a16:creationId xmlns:a16="http://schemas.microsoft.com/office/drawing/2014/main" id="{B282B132-148D-F54C-9CFB-C8261C076E1E}"/>
                </a:ext>
              </a:extLst>
            </p:cNvPr>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2F452AC4-6ECF-4D47-9411-083E43AE5643}"/>
                </a:ext>
              </a:extLst>
            </p:cNvPr>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7DFDEFB6-742D-064D-AD64-9B1AF98413CC}"/>
                </a:ext>
              </a:extLst>
            </p:cNvPr>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B3396346-E245-CF49-82C9-908D66D65C7C}"/>
                </a:ext>
              </a:extLst>
            </p:cNvPr>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1DD194B6-56D3-C34E-99F4-CB3CED635587}"/>
                </a:ext>
              </a:extLst>
            </p:cNvPr>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3D24F375-D324-8D42-BBAA-78B544A43318}"/>
                </a:ext>
              </a:extLst>
            </p:cNvPr>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240BACD8-97D0-BA44-A1C2-3095C6D594D5}"/>
                </a:ext>
              </a:extLst>
            </p:cNvPr>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7067D4EC-E237-A04B-9E1B-BC4AEBDC2182}"/>
                </a:ext>
              </a:extLst>
            </p:cNvPr>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F3F42019-001C-7347-91B0-CF6CBB96391A}"/>
                </a:ext>
              </a:extLst>
            </p:cNvPr>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 5">
    <p:spTree>
      <p:nvGrpSpPr>
        <p:cNvPr id="1" name=""/>
        <p:cNvGrpSpPr/>
        <p:nvPr/>
      </p:nvGrpSpPr>
      <p:grpSpPr>
        <a:xfrm>
          <a:off x="0" y="0"/>
          <a:ext cx="0" cy="0"/>
          <a:chOff x="0" y="0"/>
          <a:chExt cx="0" cy="0"/>
        </a:xfrm>
      </p:grpSpPr>
      <p:sp>
        <p:nvSpPr>
          <p:cNvPr id="47" name="Freeform 46"/>
          <p:cNvSpPr/>
          <p:nvPr userDrawn="1"/>
        </p:nvSpPr>
        <p:spPr>
          <a:xfrm>
            <a:off x="-261953" y="1828800"/>
            <a:ext cx="9397645" cy="3342132"/>
          </a:xfrm>
          <a:custGeom>
            <a:avLst/>
            <a:gdLst>
              <a:gd name="connsiteX0" fmla="*/ 0 w 9397645"/>
              <a:gd name="connsiteY0" fmla="*/ 0 h 3342132"/>
              <a:gd name="connsiteX1" fmla="*/ 58222 w 9397645"/>
              <a:gd name="connsiteY1" fmla="*/ 0 h 3342132"/>
              <a:gd name="connsiteX2" fmla="*/ 728382 w 9397645"/>
              <a:gd name="connsiteY2" fmla="*/ 546196 h 3342132"/>
              <a:gd name="connsiteX3" fmla="*/ 741425 w 9397645"/>
              <a:gd name="connsiteY3" fmla="*/ 675583 h 3342132"/>
              <a:gd name="connsiteX4" fmla="*/ 741425 w 9397645"/>
              <a:gd name="connsiteY4" fmla="*/ 2097690 h 3342132"/>
              <a:gd name="connsiteX5" fmla="*/ 1425483 w 9397645"/>
              <a:gd name="connsiteY5" fmla="*/ 2781747 h 3342132"/>
              <a:gd name="connsiteX6" fmla="*/ 9397645 w 9397645"/>
              <a:gd name="connsiteY6" fmla="*/ 2735959 h 3342132"/>
              <a:gd name="connsiteX7" fmla="*/ 9388500 w 9397645"/>
              <a:gd name="connsiteY7" fmla="*/ 3342132 h 3342132"/>
              <a:gd name="connsiteX8" fmla="*/ 0 w 9397645"/>
              <a:gd name="connsiteY8" fmla="*/ 3333500 h 3342132"/>
              <a:gd name="connsiteX9" fmla="*/ 0 w 9397645"/>
              <a:gd name="connsiteY9" fmla="*/ 0 h 3342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97645" h="3342132">
                <a:moveTo>
                  <a:pt x="0" y="0"/>
                </a:moveTo>
                <a:lnTo>
                  <a:pt x="58222" y="0"/>
                </a:lnTo>
                <a:cubicBezTo>
                  <a:pt x="388792" y="0"/>
                  <a:pt x="664595" y="234483"/>
                  <a:pt x="728382" y="546196"/>
                </a:cubicBezTo>
                <a:lnTo>
                  <a:pt x="741425" y="675583"/>
                </a:lnTo>
                <a:lnTo>
                  <a:pt x="741425" y="2097690"/>
                </a:lnTo>
                <a:cubicBezTo>
                  <a:pt x="741425" y="2475484"/>
                  <a:pt x="1047689" y="2781747"/>
                  <a:pt x="1425483" y="2781747"/>
                </a:cubicBezTo>
                <a:lnTo>
                  <a:pt x="9397645" y="2735959"/>
                </a:lnTo>
                <a:lnTo>
                  <a:pt x="9388500" y="3342132"/>
                </a:lnTo>
                <a:lnTo>
                  <a:pt x="0" y="3333500"/>
                </a:lnTo>
                <a:lnTo>
                  <a:pt x="0" y="0"/>
                </a:lnTo>
                <a:close/>
              </a:path>
            </a:pathLst>
          </a:cu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4"/>
          <p:cNvSpPr txBox="1">
            <a:spLocks/>
          </p:cNvSpPr>
          <p:nvPr userDrawn="1"/>
        </p:nvSpPr>
        <p:spPr>
          <a:xfrm>
            <a:off x="173215" y="4767263"/>
            <a:ext cx="7729381" cy="273844"/>
          </a:xfrm>
          <a:prstGeom prst="rect">
            <a:avLst/>
          </a:prstGeom>
        </p:spPr>
        <p:txBody>
          <a:bodyPr vert="horz" lIns="91440" tIns="45720" rIns="91440" bIns="4572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800" smtClean="0"/>
              <a:pPr algn="l"/>
              <a:t>‹#›</a:t>
            </a:fld>
            <a:r>
              <a:rPr lang="en-US" sz="800" dirty="0"/>
              <a:t> </a:t>
            </a:r>
            <a:r>
              <a:rPr lang="en-US" sz="800" dirty="0">
                <a:solidFill>
                  <a:schemeClr val="accent2"/>
                </a:solidFill>
              </a:rPr>
              <a:t>•</a:t>
            </a:r>
            <a:endParaRPr lang="en-US" sz="800" dirty="0"/>
          </a:p>
        </p:txBody>
      </p:sp>
      <p:sp>
        <p:nvSpPr>
          <p:cNvPr id="17" name="Picture Placeholder 6"/>
          <p:cNvSpPr>
            <a:spLocks noGrp="1"/>
          </p:cNvSpPr>
          <p:nvPr>
            <p:ph type="pic" sz="quarter" idx="17"/>
          </p:nvPr>
        </p:nvSpPr>
        <p:spPr>
          <a:xfrm>
            <a:off x="680735" y="1423162"/>
            <a:ext cx="1117264" cy="1156686"/>
          </a:xfrm>
          <a:prstGeom prst="ellipse">
            <a:avLst/>
          </a:prstGeom>
          <a:solidFill>
            <a:schemeClr val="bg2">
              <a:alpha val="34000"/>
            </a:schemeClr>
          </a:solidFill>
          <a:ln>
            <a:noFill/>
          </a:ln>
        </p:spPr>
        <p:txBody>
          <a:bodyPr wrap="square" anchor="ctr" anchorCtr="0">
            <a:normAutofit/>
          </a:bodyPr>
          <a:lstStyle>
            <a:lvl1pPr marL="0" indent="0" algn="ctr">
              <a:lnSpc>
                <a:spcPct val="100000"/>
              </a:lnSpc>
              <a:buNone/>
              <a:defRPr sz="1400" b="1">
                <a:solidFill>
                  <a:schemeClr val="bg2">
                    <a:lumMod val="90000"/>
                  </a:schemeClr>
                </a:solidFill>
              </a:defRPr>
            </a:lvl1pPr>
          </a:lstStyle>
          <a:p>
            <a:endParaRPr lang="en-US" dirty="0"/>
          </a:p>
        </p:txBody>
      </p:sp>
      <p:sp>
        <p:nvSpPr>
          <p:cNvPr id="18" name="Picture Placeholder 6"/>
          <p:cNvSpPr>
            <a:spLocks noGrp="1"/>
          </p:cNvSpPr>
          <p:nvPr>
            <p:ph type="pic" sz="quarter" idx="18"/>
          </p:nvPr>
        </p:nvSpPr>
        <p:spPr>
          <a:xfrm>
            <a:off x="2344430" y="1423162"/>
            <a:ext cx="1117264" cy="1156686"/>
          </a:xfrm>
          <a:prstGeom prst="ellipse">
            <a:avLst/>
          </a:prstGeom>
          <a:solidFill>
            <a:schemeClr val="bg2">
              <a:alpha val="34000"/>
            </a:schemeClr>
          </a:solidFill>
          <a:ln>
            <a:noFill/>
          </a:ln>
        </p:spPr>
        <p:txBody>
          <a:bodyPr wrap="square" anchor="ctr" anchorCtr="0">
            <a:normAutofit/>
          </a:bodyPr>
          <a:lstStyle>
            <a:lvl1pPr marL="0" marR="0" indent="0" algn="ctr" defTabSz="685800" rtl="0" eaLnBrk="1" fontAlgn="auto" latinLnBrk="0" hangingPunct="1">
              <a:lnSpc>
                <a:spcPct val="100000"/>
              </a:lnSpc>
              <a:spcBef>
                <a:spcPts val="750"/>
              </a:spcBef>
              <a:spcAft>
                <a:spcPts val="0"/>
              </a:spcAft>
              <a:buClrTx/>
              <a:buSzTx/>
              <a:buFont typeface="Arial" panose="020B0604020202020204" pitchFamily="34" charset="0"/>
              <a:buNone/>
              <a:tabLst/>
              <a:defRPr sz="1400" b="1">
                <a:solidFill>
                  <a:schemeClr val="bg2">
                    <a:lumMod val="90000"/>
                  </a:schemeClr>
                </a:solidFill>
              </a:defRPr>
            </a:lvl1pPr>
          </a:lstStyle>
          <a:p>
            <a:endParaRPr lang="en-US" dirty="0"/>
          </a:p>
        </p:txBody>
      </p:sp>
      <p:sp>
        <p:nvSpPr>
          <p:cNvPr id="19" name="Picture Placeholder 6"/>
          <p:cNvSpPr>
            <a:spLocks noGrp="1"/>
          </p:cNvSpPr>
          <p:nvPr>
            <p:ph type="pic" sz="quarter" idx="19"/>
          </p:nvPr>
        </p:nvSpPr>
        <p:spPr>
          <a:xfrm>
            <a:off x="4008125" y="1423162"/>
            <a:ext cx="1117264" cy="1156686"/>
          </a:xfrm>
          <a:prstGeom prst="ellipse">
            <a:avLst/>
          </a:prstGeom>
          <a:solidFill>
            <a:schemeClr val="bg2">
              <a:alpha val="34000"/>
            </a:schemeClr>
          </a:solidFill>
          <a:ln>
            <a:noFill/>
          </a:ln>
        </p:spPr>
        <p:txBody>
          <a:bodyPr wrap="square" anchor="ctr" anchorCtr="0"/>
          <a:lstStyle>
            <a:lvl1pPr marL="0" indent="0" algn="ctr">
              <a:lnSpc>
                <a:spcPct val="100000"/>
              </a:lnSpc>
              <a:buNone/>
              <a:defRPr sz="1400" b="1">
                <a:solidFill>
                  <a:schemeClr val="bg2">
                    <a:lumMod val="90000"/>
                  </a:schemeClr>
                </a:solidFill>
              </a:defRPr>
            </a:lvl1pPr>
          </a:lstStyle>
          <a:p>
            <a:endParaRPr lang="en-US" dirty="0"/>
          </a:p>
        </p:txBody>
      </p:sp>
      <p:sp>
        <p:nvSpPr>
          <p:cNvPr id="20" name="Picture Placeholder 6"/>
          <p:cNvSpPr>
            <a:spLocks noGrp="1"/>
          </p:cNvSpPr>
          <p:nvPr>
            <p:ph type="pic" sz="quarter" idx="20"/>
          </p:nvPr>
        </p:nvSpPr>
        <p:spPr>
          <a:xfrm>
            <a:off x="5671820" y="1423162"/>
            <a:ext cx="1117264" cy="1156686"/>
          </a:xfrm>
          <a:prstGeom prst="ellipse">
            <a:avLst/>
          </a:prstGeom>
          <a:solidFill>
            <a:schemeClr val="bg2">
              <a:alpha val="34000"/>
            </a:schemeClr>
          </a:solidFill>
          <a:ln>
            <a:noFill/>
          </a:ln>
        </p:spPr>
        <p:txBody>
          <a:bodyPr wrap="square" anchor="ctr" anchorCtr="0">
            <a:noAutofit/>
          </a:bodyPr>
          <a:lstStyle>
            <a:lvl1pPr marL="0" marR="0" indent="0" algn="ctr" defTabSz="685800" rtl="0" eaLnBrk="1" fontAlgn="auto" latinLnBrk="0" hangingPunct="1">
              <a:lnSpc>
                <a:spcPct val="100000"/>
              </a:lnSpc>
              <a:spcBef>
                <a:spcPts val="750"/>
              </a:spcBef>
              <a:spcAft>
                <a:spcPts val="0"/>
              </a:spcAft>
              <a:buClrTx/>
              <a:buSzTx/>
              <a:buFont typeface="Arial" panose="020B0604020202020204" pitchFamily="34" charset="0"/>
              <a:buNone/>
              <a:tabLst/>
              <a:defRPr sz="1400" b="1">
                <a:solidFill>
                  <a:schemeClr val="bg2">
                    <a:lumMod val="90000"/>
                  </a:schemeClr>
                </a:solidFill>
              </a:defRPr>
            </a:lvl1pPr>
          </a:lstStyle>
          <a:p>
            <a:endParaRPr lang="en-US" dirty="0"/>
          </a:p>
        </p:txBody>
      </p:sp>
      <p:sp>
        <p:nvSpPr>
          <p:cNvPr id="21" name="Picture Placeholder 6"/>
          <p:cNvSpPr>
            <a:spLocks noGrp="1"/>
          </p:cNvSpPr>
          <p:nvPr>
            <p:ph type="pic" sz="quarter" idx="21"/>
          </p:nvPr>
        </p:nvSpPr>
        <p:spPr>
          <a:xfrm>
            <a:off x="7335515" y="1423162"/>
            <a:ext cx="1117264" cy="1156686"/>
          </a:xfrm>
          <a:prstGeom prst="ellipse">
            <a:avLst/>
          </a:prstGeom>
          <a:solidFill>
            <a:schemeClr val="bg2">
              <a:alpha val="34000"/>
            </a:schemeClr>
          </a:solidFill>
          <a:ln>
            <a:noFill/>
          </a:ln>
        </p:spPr>
        <p:txBody>
          <a:bodyPr wrap="square" anchor="ctr" anchorCtr="0">
            <a:noAutofit/>
          </a:bodyPr>
          <a:lstStyle>
            <a:lvl1pPr marL="0" indent="0" algn="ctr">
              <a:lnSpc>
                <a:spcPct val="100000"/>
              </a:lnSpc>
              <a:buNone/>
              <a:defRPr sz="1400" b="1">
                <a:solidFill>
                  <a:schemeClr val="bg2">
                    <a:lumMod val="90000"/>
                  </a:schemeClr>
                </a:solidFill>
              </a:defRPr>
            </a:lvl1pPr>
          </a:lstStyle>
          <a:p>
            <a:endParaRPr lang="en-US" dirty="0"/>
          </a:p>
        </p:txBody>
      </p:sp>
      <p:sp>
        <p:nvSpPr>
          <p:cNvPr id="22" name="Text Placeholder 11"/>
          <p:cNvSpPr>
            <a:spLocks noGrp="1"/>
          </p:cNvSpPr>
          <p:nvPr>
            <p:ph type="body" sz="quarter" idx="11" hasCustomPrompt="1"/>
          </p:nvPr>
        </p:nvSpPr>
        <p:spPr>
          <a:xfrm>
            <a:off x="467049" y="2682240"/>
            <a:ext cx="1544637" cy="1778000"/>
          </a:xfrm>
          <a:noFill/>
        </p:spPr>
        <p:txBody>
          <a:bodyPr>
            <a:normAutofit/>
          </a:bodyPr>
          <a:lstStyle>
            <a:lvl1pPr marL="0" indent="0" algn="ctr">
              <a:buNone/>
              <a:defRPr sz="1200" b="1" baseline="0">
                <a:solidFill>
                  <a:schemeClr val="tx1"/>
                </a:solidFill>
                <a:latin typeface="Century Gothic" charset="0"/>
                <a:ea typeface="Century Gothic" charset="0"/>
                <a:cs typeface="Century Gothic" charset="0"/>
              </a:defRPr>
            </a:lvl1pPr>
          </a:lstStyle>
          <a:p>
            <a:pPr lvl="0"/>
            <a:r>
              <a:rPr lang="en-US" dirty="0"/>
              <a:t>Agenda Topic One Goes Here</a:t>
            </a:r>
          </a:p>
        </p:txBody>
      </p:sp>
      <p:sp>
        <p:nvSpPr>
          <p:cNvPr id="23" name="Text Placeholder 11"/>
          <p:cNvSpPr>
            <a:spLocks noGrp="1"/>
          </p:cNvSpPr>
          <p:nvPr>
            <p:ph type="body" sz="quarter" idx="12" hasCustomPrompt="1"/>
          </p:nvPr>
        </p:nvSpPr>
        <p:spPr>
          <a:xfrm>
            <a:off x="2130744" y="2682240"/>
            <a:ext cx="1544637" cy="1778000"/>
          </a:xfrm>
        </p:spPr>
        <p:txBody>
          <a:bodyPr>
            <a:normAutofit/>
          </a:bodyPr>
          <a:lstStyle>
            <a:lvl1pPr marL="0" indent="0" algn="ctr">
              <a:buNone/>
              <a:defRPr sz="1200" b="1" baseline="0">
                <a:solidFill>
                  <a:schemeClr val="tx1"/>
                </a:solidFill>
                <a:latin typeface="Century Gothic" charset="0"/>
                <a:ea typeface="Century Gothic" charset="0"/>
                <a:cs typeface="Century Gothic" charset="0"/>
              </a:defRPr>
            </a:lvl1pPr>
          </a:lstStyle>
          <a:p>
            <a:pPr lvl="0"/>
            <a:r>
              <a:rPr lang="en-US" dirty="0"/>
              <a:t>Agenda Topic Two Goes Here</a:t>
            </a:r>
          </a:p>
        </p:txBody>
      </p:sp>
      <p:sp>
        <p:nvSpPr>
          <p:cNvPr id="24" name="Text Placeholder 11"/>
          <p:cNvSpPr>
            <a:spLocks noGrp="1"/>
          </p:cNvSpPr>
          <p:nvPr>
            <p:ph type="body" sz="quarter" idx="13" hasCustomPrompt="1"/>
          </p:nvPr>
        </p:nvSpPr>
        <p:spPr>
          <a:xfrm>
            <a:off x="3794439" y="2682240"/>
            <a:ext cx="1544637" cy="1778000"/>
          </a:xfrm>
        </p:spPr>
        <p:txBody>
          <a:bodyPr>
            <a:normAutofit/>
          </a:bodyPr>
          <a:lstStyle>
            <a:lvl1pPr marL="0" indent="0" algn="ctr">
              <a:buNone/>
              <a:defRPr sz="1200" b="1" baseline="0">
                <a:solidFill>
                  <a:schemeClr val="tx1"/>
                </a:solidFill>
                <a:latin typeface="Century Gothic" charset="0"/>
                <a:ea typeface="Century Gothic" charset="0"/>
                <a:cs typeface="Century Gothic" charset="0"/>
              </a:defRPr>
            </a:lvl1pPr>
          </a:lstStyle>
          <a:p>
            <a:pPr lvl="0"/>
            <a:r>
              <a:rPr lang="en-US" dirty="0"/>
              <a:t>Agenda Topic Three Goes Here</a:t>
            </a:r>
          </a:p>
        </p:txBody>
      </p:sp>
      <p:sp>
        <p:nvSpPr>
          <p:cNvPr id="25" name="Text Placeholder 11"/>
          <p:cNvSpPr>
            <a:spLocks noGrp="1"/>
          </p:cNvSpPr>
          <p:nvPr>
            <p:ph type="body" sz="quarter" idx="14" hasCustomPrompt="1"/>
          </p:nvPr>
        </p:nvSpPr>
        <p:spPr>
          <a:xfrm>
            <a:off x="5458134" y="2682240"/>
            <a:ext cx="1544637" cy="1778000"/>
          </a:xfrm>
        </p:spPr>
        <p:txBody>
          <a:bodyPr>
            <a:normAutofit/>
          </a:bodyPr>
          <a:lstStyle>
            <a:lvl1pPr marL="0" indent="0" algn="ctr">
              <a:buNone/>
              <a:defRPr sz="1200" b="1" baseline="0">
                <a:solidFill>
                  <a:schemeClr val="tx1"/>
                </a:solidFill>
                <a:latin typeface="Century Gothic" charset="0"/>
                <a:ea typeface="Century Gothic" charset="0"/>
                <a:cs typeface="Century Gothic" charset="0"/>
              </a:defRPr>
            </a:lvl1pPr>
          </a:lstStyle>
          <a:p>
            <a:pPr lvl="0"/>
            <a:r>
              <a:rPr lang="en-US" dirty="0"/>
              <a:t>Agenda Topic Four Goes Here</a:t>
            </a:r>
          </a:p>
        </p:txBody>
      </p:sp>
      <p:sp>
        <p:nvSpPr>
          <p:cNvPr id="26" name="Text Placeholder 11"/>
          <p:cNvSpPr>
            <a:spLocks noGrp="1"/>
          </p:cNvSpPr>
          <p:nvPr>
            <p:ph type="body" sz="quarter" idx="15" hasCustomPrompt="1"/>
          </p:nvPr>
        </p:nvSpPr>
        <p:spPr>
          <a:xfrm>
            <a:off x="7121829" y="2682240"/>
            <a:ext cx="1544637" cy="1778000"/>
          </a:xfrm>
        </p:spPr>
        <p:txBody>
          <a:bodyPr>
            <a:normAutofit/>
          </a:bodyPr>
          <a:lstStyle>
            <a:lvl1pPr marL="0" indent="0" algn="ctr">
              <a:buNone/>
              <a:defRPr sz="1200" b="1" baseline="0">
                <a:solidFill>
                  <a:schemeClr val="tx1"/>
                </a:solidFill>
                <a:latin typeface="Century Gothic" charset="0"/>
                <a:ea typeface="Century Gothic" charset="0"/>
                <a:cs typeface="Century Gothic" charset="0"/>
              </a:defRPr>
            </a:lvl1pPr>
          </a:lstStyle>
          <a:p>
            <a:pPr lvl="0"/>
            <a:r>
              <a:rPr lang="en-US" dirty="0"/>
              <a:t>Agenda Topic Five Goes Here</a:t>
            </a:r>
          </a:p>
        </p:txBody>
      </p:sp>
      <p:sp>
        <p:nvSpPr>
          <p:cNvPr id="27" name="Title 2"/>
          <p:cNvSpPr>
            <a:spLocks noGrp="1"/>
          </p:cNvSpPr>
          <p:nvPr>
            <p:ph type="title" hasCustomPrompt="1"/>
          </p:nvPr>
        </p:nvSpPr>
        <p:spPr>
          <a:xfrm>
            <a:off x="276863" y="273844"/>
            <a:ext cx="8585200" cy="377031"/>
          </a:xfrm>
        </p:spPr>
        <p:txBody>
          <a:bodyPr/>
          <a:lstStyle/>
          <a:p>
            <a:pPr lvl="0"/>
            <a:r>
              <a:rPr lang="en-US"/>
              <a:t>Slide Title Goes Here</a:t>
            </a:r>
            <a:endParaRPr lang="en-US" dirty="0"/>
          </a:p>
        </p:txBody>
      </p:sp>
      <p:grpSp>
        <p:nvGrpSpPr>
          <p:cNvPr id="49" name="Group 48">
            <a:extLst>
              <a:ext uri="{FF2B5EF4-FFF2-40B4-BE49-F238E27FC236}">
                <a16:creationId xmlns:a16="http://schemas.microsoft.com/office/drawing/2014/main" id="{2C17707C-4297-5C4B-BD9E-D06E4846EE3F}"/>
              </a:ext>
            </a:extLst>
          </p:cNvPr>
          <p:cNvGrpSpPr/>
          <p:nvPr userDrawn="1"/>
        </p:nvGrpSpPr>
        <p:grpSpPr>
          <a:xfrm>
            <a:off x="383786" y="726143"/>
            <a:ext cx="1147776" cy="9069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50" name="Oval 49">
              <a:extLst>
                <a:ext uri="{FF2B5EF4-FFF2-40B4-BE49-F238E27FC236}">
                  <a16:creationId xmlns:a16="http://schemas.microsoft.com/office/drawing/2014/main" id="{159FD571-424B-A445-9586-B7750898A61B}"/>
                </a:ext>
              </a:extLst>
            </p:cNvPr>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52519EEA-69F5-064A-84BE-5BE857CCF846}"/>
                </a:ext>
              </a:extLst>
            </p:cNvPr>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1CF403D9-5C8A-7848-BEEB-261D16F6662D}"/>
                </a:ext>
              </a:extLst>
            </p:cNvPr>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0E5D8D34-7088-C94C-871A-C274CA7B4903}"/>
                </a:ext>
              </a:extLst>
            </p:cNvPr>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35F73EF-81CB-784C-8FC9-C9928233FC18}"/>
                </a:ext>
              </a:extLst>
            </p:cNvPr>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9FFF5782-0E05-9343-ABF3-43BAA0F3FBA7}"/>
                </a:ext>
              </a:extLst>
            </p:cNvPr>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D4C60AF0-856E-1241-9BAC-5BC3124422F3}"/>
                </a:ext>
              </a:extLst>
            </p:cNvPr>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DDC3FEFA-DB55-FE43-B18B-201330B15D0F}"/>
                </a:ext>
              </a:extLst>
            </p:cNvPr>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D38FC3C4-2AAF-0144-B53C-6B73F5116EE2}"/>
                </a:ext>
              </a:extLst>
            </p:cNvPr>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Content — 1">
    <p:spTree>
      <p:nvGrpSpPr>
        <p:cNvPr id="1" name=""/>
        <p:cNvGrpSpPr/>
        <p:nvPr/>
      </p:nvGrpSpPr>
      <p:grpSpPr>
        <a:xfrm>
          <a:off x="0" y="0"/>
          <a:ext cx="0" cy="0"/>
          <a:chOff x="0" y="0"/>
          <a:chExt cx="0" cy="0"/>
        </a:xfrm>
      </p:grpSpPr>
      <p:sp>
        <p:nvSpPr>
          <p:cNvPr id="9" name="Slide Number Placeholder 4"/>
          <p:cNvSpPr txBox="1">
            <a:spLocks/>
          </p:cNvSpPr>
          <p:nvPr userDrawn="1"/>
        </p:nvSpPr>
        <p:spPr>
          <a:xfrm>
            <a:off x="173214" y="4767263"/>
            <a:ext cx="7729381" cy="273844"/>
          </a:xfrm>
          <a:prstGeom prst="rect">
            <a:avLst/>
          </a:prstGeom>
        </p:spPr>
        <p:txBody>
          <a:bodyPr vert="horz" lIns="91440" tIns="45720" rIns="91440" bIns="4572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800" smtClean="0"/>
              <a:pPr algn="l"/>
              <a:t>‹#›</a:t>
            </a:fld>
            <a:r>
              <a:rPr lang="en-US" sz="800" dirty="0"/>
              <a:t> </a:t>
            </a:r>
            <a:r>
              <a:rPr lang="en-US" sz="800" dirty="0">
                <a:solidFill>
                  <a:schemeClr val="accent2"/>
                </a:solidFill>
              </a:rPr>
              <a:t>•</a:t>
            </a:r>
            <a:endParaRPr lang="en-US" sz="800" dirty="0"/>
          </a:p>
        </p:txBody>
      </p:sp>
      <p:sp>
        <p:nvSpPr>
          <p:cNvPr id="4" name="Text Placeholder 3"/>
          <p:cNvSpPr>
            <a:spLocks noGrp="1"/>
          </p:cNvSpPr>
          <p:nvPr>
            <p:ph type="body" sz="quarter" idx="34"/>
          </p:nvPr>
        </p:nvSpPr>
        <p:spPr>
          <a:xfrm>
            <a:off x="276225" y="1035698"/>
            <a:ext cx="8585200" cy="3403381"/>
          </a:xfrm>
        </p:spPr>
        <p:txBody>
          <a:bodyPr>
            <a:normAutofit/>
          </a:bodyPr>
          <a:lstStyle>
            <a:lvl1pPr>
              <a:defRPr sz="1600">
                <a:solidFill>
                  <a:schemeClr val="tx1"/>
                </a:solidFill>
                <a:latin typeface="Arial" charset="0"/>
                <a:ea typeface="Arial" charset="0"/>
                <a:cs typeface="Arial" charset="0"/>
              </a:defRPr>
            </a:lvl1pPr>
            <a:lvl2pPr>
              <a:defRPr sz="1600">
                <a:solidFill>
                  <a:schemeClr val="tx2"/>
                </a:solidFill>
                <a:latin typeface="Arial" charset="0"/>
                <a:ea typeface="Arial" charset="0"/>
                <a:cs typeface="Arial" charset="0"/>
              </a:defRPr>
            </a:lvl2pPr>
            <a:lvl3pPr>
              <a:defRPr sz="1600">
                <a:solidFill>
                  <a:schemeClr val="tx2"/>
                </a:solidFill>
                <a:latin typeface="Arial" charset="0"/>
                <a:ea typeface="Arial" charset="0"/>
                <a:cs typeface="Arial" charset="0"/>
              </a:defRPr>
            </a:lvl3pPr>
            <a:lvl4pPr>
              <a:defRPr sz="1600">
                <a:solidFill>
                  <a:schemeClr val="tx2"/>
                </a:solidFill>
                <a:latin typeface="Arial" charset="0"/>
                <a:ea typeface="Arial" charset="0"/>
                <a:cs typeface="Arial" charset="0"/>
              </a:defRPr>
            </a:lvl4pPr>
            <a:lvl5pPr>
              <a:defRPr sz="1600">
                <a:solidFill>
                  <a:schemeClr val="tx2"/>
                </a:solidFill>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2"/>
          <p:cNvSpPr>
            <a:spLocks noGrp="1"/>
          </p:cNvSpPr>
          <p:nvPr>
            <p:ph type="title" hasCustomPrompt="1"/>
          </p:nvPr>
        </p:nvSpPr>
        <p:spPr>
          <a:xfrm>
            <a:off x="276863" y="273844"/>
            <a:ext cx="8585200" cy="377031"/>
          </a:xfrm>
        </p:spPr>
        <p:txBody>
          <a:bodyPr/>
          <a:lstStyle/>
          <a:p>
            <a:pPr lvl="0"/>
            <a:r>
              <a:rPr lang="en-US"/>
              <a:t>Slide Title Goes Here</a:t>
            </a:r>
            <a:endParaRPr lang="en-US" dirty="0"/>
          </a:p>
        </p:txBody>
      </p:sp>
      <p:grpSp>
        <p:nvGrpSpPr>
          <p:cNvPr id="36" name="Group 35">
            <a:extLst>
              <a:ext uri="{FF2B5EF4-FFF2-40B4-BE49-F238E27FC236}">
                <a16:creationId xmlns:a16="http://schemas.microsoft.com/office/drawing/2014/main" id="{20AE3E02-C131-7747-B35A-139552E3E13F}"/>
              </a:ext>
            </a:extLst>
          </p:cNvPr>
          <p:cNvGrpSpPr/>
          <p:nvPr userDrawn="1"/>
        </p:nvGrpSpPr>
        <p:grpSpPr>
          <a:xfrm>
            <a:off x="383786" y="726143"/>
            <a:ext cx="1147776" cy="9069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37" name="Oval 36">
              <a:extLst>
                <a:ext uri="{FF2B5EF4-FFF2-40B4-BE49-F238E27FC236}">
                  <a16:creationId xmlns:a16="http://schemas.microsoft.com/office/drawing/2014/main" id="{A1477965-2607-4948-9388-B319AB9F56E2}"/>
                </a:ext>
              </a:extLst>
            </p:cNvPr>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66EE58D2-D24B-C64E-9DCC-AD641AE19F58}"/>
                </a:ext>
              </a:extLst>
            </p:cNvPr>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11A8DCD-F95A-8C49-BAD7-E14DD1C87348}"/>
                </a:ext>
              </a:extLst>
            </p:cNvPr>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B26A21C-0293-7F48-89B1-7DEFDF1BECF1}"/>
                </a:ext>
              </a:extLst>
            </p:cNvPr>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67A45C5E-BDC8-4A4A-A7C5-EF12484D2EA0}"/>
                </a:ext>
              </a:extLst>
            </p:cNvPr>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ABB4FC7-3194-394E-9269-B295A05DD5F7}"/>
                </a:ext>
              </a:extLst>
            </p:cNvPr>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DAE13367-B3B6-7A4B-A27F-57E20B9C621F}"/>
                </a:ext>
              </a:extLst>
            </p:cNvPr>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F465C660-F67F-C041-B2D3-2D8E7A5FA074}"/>
                </a:ext>
              </a:extLst>
            </p:cNvPr>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F297DFC6-D735-1F44-8CDE-19FD65E23537}"/>
                </a:ext>
              </a:extLst>
            </p:cNvPr>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Bulleted Content — 2">
    <p:spTree>
      <p:nvGrpSpPr>
        <p:cNvPr id="1" name=""/>
        <p:cNvGrpSpPr/>
        <p:nvPr/>
      </p:nvGrpSpPr>
      <p:grpSpPr>
        <a:xfrm>
          <a:off x="0" y="0"/>
          <a:ext cx="0" cy="0"/>
          <a:chOff x="0" y="0"/>
          <a:chExt cx="0" cy="0"/>
        </a:xfrm>
      </p:grpSpPr>
      <p:sp>
        <p:nvSpPr>
          <p:cNvPr id="11" name="Slide Number Placeholder 4"/>
          <p:cNvSpPr txBox="1">
            <a:spLocks/>
          </p:cNvSpPr>
          <p:nvPr userDrawn="1"/>
        </p:nvSpPr>
        <p:spPr>
          <a:xfrm>
            <a:off x="173215" y="4767263"/>
            <a:ext cx="7729381" cy="273844"/>
          </a:xfrm>
          <a:prstGeom prst="rect">
            <a:avLst/>
          </a:prstGeom>
        </p:spPr>
        <p:txBody>
          <a:bodyPr vert="horz" lIns="91440" tIns="45720" rIns="91440" bIns="4572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800" smtClean="0"/>
              <a:pPr algn="l"/>
              <a:t>‹#›</a:t>
            </a:fld>
            <a:r>
              <a:rPr lang="en-US" sz="800" dirty="0"/>
              <a:t> </a:t>
            </a:r>
            <a:r>
              <a:rPr lang="en-US" sz="800" dirty="0">
                <a:solidFill>
                  <a:schemeClr val="accent2"/>
                </a:solidFill>
              </a:rPr>
              <a:t>•</a:t>
            </a:r>
            <a:endParaRPr lang="en-US" sz="800" dirty="0"/>
          </a:p>
        </p:txBody>
      </p:sp>
      <p:grpSp>
        <p:nvGrpSpPr>
          <p:cNvPr id="37" name="Group 36"/>
          <p:cNvGrpSpPr/>
          <p:nvPr userDrawn="1"/>
        </p:nvGrpSpPr>
        <p:grpSpPr>
          <a:xfrm>
            <a:off x="383786" y="726143"/>
            <a:ext cx="1147776" cy="9069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38" name="Oval 37"/>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Freeform 47"/>
          <p:cNvSpPr/>
          <p:nvPr userDrawn="1"/>
        </p:nvSpPr>
        <p:spPr>
          <a:xfrm>
            <a:off x="-694945" y="1828800"/>
            <a:ext cx="9954287" cy="3342132"/>
          </a:xfrm>
          <a:custGeom>
            <a:avLst/>
            <a:gdLst>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17661 w 9154486"/>
              <a:gd name="connsiteY6" fmla="*/ 27409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49411 w 9154486"/>
              <a:gd name="connsiteY6" fmla="*/ 25885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38144 w 9154486"/>
              <a:gd name="connsiteY6" fmla="*/ 2747357 h 3308312"/>
              <a:gd name="connsiteX7" fmla="*/ 6574985 w 9154486"/>
              <a:gd name="connsiteY7" fmla="*/ 2761152 h 3308312"/>
              <a:gd name="connsiteX8" fmla="*/ 7187036 w 9154486"/>
              <a:gd name="connsiteY8" fmla="*/ 2761152 h 3308312"/>
              <a:gd name="connsiteX9" fmla="*/ 7866029 w 9154486"/>
              <a:gd name="connsiteY9" fmla="*/ 2082159 h 3308312"/>
              <a:gd name="connsiteX10" fmla="*/ 7866029 w 9154486"/>
              <a:gd name="connsiteY10" fmla="*/ 670581 h 3308312"/>
              <a:gd name="connsiteX11" fmla="*/ 7878976 w 9154486"/>
              <a:gd name="connsiteY11" fmla="*/ 542152 h 3308312"/>
              <a:gd name="connsiteX12" fmla="*/ 8544174 w 9154486"/>
              <a:gd name="connsiteY12"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574985 w 9154486"/>
              <a:gd name="connsiteY6" fmla="*/ 2761152 h 3308312"/>
              <a:gd name="connsiteX7" fmla="*/ 7187036 w 9154486"/>
              <a:gd name="connsiteY7" fmla="*/ 2761152 h 3308312"/>
              <a:gd name="connsiteX8" fmla="*/ 7866029 w 9154486"/>
              <a:gd name="connsiteY8" fmla="*/ 2082159 h 3308312"/>
              <a:gd name="connsiteX9" fmla="*/ 7866029 w 9154486"/>
              <a:gd name="connsiteY9" fmla="*/ 670581 h 3308312"/>
              <a:gd name="connsiteX10" fmla="*/ 7878976 w 9154486"/>
              <a:gd name="connsiteY10" fmla="*/ 542152 h 3308312"/>
              <a:gd name="connsiteX11" fmla="*/ 8544174 w 9154486"/>
              <a:gd name="connsiteY11"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574985 w 9154486"/>
              <a:gd name="connsiteY5" fmla="*/ 2761152 h 3308312"/>
              <a:gd name="connsiteX6" fmla="*/ 7187036 w 9154486"/>
              <a:gd name="connsiteY6" fmla="*/ 2761152 h 3308312"/>
              <a:gd name="connsiteX7" fmla="*/ 7866029 w 9154486"/>
              <a:gd name="connsiteY7" fmla="*/ 2082159 h 3308312"/>
              <a:gd name="connsiteX8" fmla="*/ 7866029 w 9154486"/>
              <a:gd name="connsiteY8" fmla="*/ 670581 h 3308312"/>
              <a:gd name="connsiteX9" fmla="*/ 7878976 w 9154486"/>
              <a:gd name="connsiteY9" fmla="*/ 542152 h 3308312"/>
              <a:gd name="connsiteX10" fmla="*/ 8544174 w 9154486"/>
              <a:gd name="connsiteY10"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7187036 w 9154486"/>
              <a:gd name="connsiteY5" fmla="*/ 2761152 h 3308312"/>
              <a:gd name="connsiteX6" fmla="*/ 7866029 w 9154486"/>
              <a:gd name="connsiteY6" fmla="*/ 2082159 h 3308312"/>
              <a:gd name="connsiteX7" fmla="*/ 7866029 w 9154486"/>
              <a:gd name="connsiteY7" fmla="*/ 670581 h 3308312"/>
              <a:gd name="connsiteX8" fmla="*/ 7878976 w 9154486"/>
              <a:gd name="connsiteY8" fmla="*/ 542152 h 3308312"/>
              <a:gd name="connsiteX9" fmla="*/ 8544174 w 9154486"/>
              <a:gd name="connsiteY9" fmla="*/ 0 h 3308312"/>
              <a:gd name="connsiteX0" fmla="*/ 9088752 w 9699064"/>
              <a:gd name="connsiteY0" fmla="*/ 0 h 3308312"/>
              <a:gd name="connsiteX1" fmla="*/ 9699064 w 9699064"/>
              <a:gd name="connsiteY1" fmla="*/ 0 h 3308312"/>
              <a:gd name="connsiteX2" fmla="*/ 9699064 w 9699064"/>
              <a:gd name="connsiteY2" fmla="*/ 3308312 h 3308312"/>
              <a:gd name="connsiteX3" fmla="*/ 0 w 9699064"/>
              <a:gd name="connsiteY3" fmla="*/ 3308312 h 3308312"/>
              <a:gd name="connsiteX4" fmla="*/ 544578 w 9699064"/>
              <a:gd name="connsiteY4" fmla="*/ 2752008 h 3308312"/>
              <a:gd name="connsiteX5" fmla="*/ 7731614 w 9699064"/>
              <a:gd name="connsiteY5" fmla="*/ 2761152 h 3308312"/>
              <a:gd name="connsiteX6" fmla="*/ 8410607 w 9699064"/>
              <a:gd name="connsiteY6" fmla="*/ 2082159 h 3308312"/>
              <a:gd name="connsiteX7" fmla="*/ 8410607 w 9699064"/>
              <a:gd name="connsiteY7" fmla="*/ 670581 h 3308312"/>
              <a:gd name="connsiteX8" fmla="*/ 8423554 w 9699064"/>
              <a:gd name="connsiteY8" fmla="*/ 542152 h 3308312"/>
              <a:gd name="connsiteX9" fmla="*/ 9088752 w 9699064"/>
              <a:gd name="connsiteY9" fmla="*/ 0 h 3308312"/>
              <a:gd name="connsiteX0" fmla="*/ 9252125 w 9862437"/>
              <a:gd name="connsiteY0" fmla="*/ 0 h 3308312"/>
              <a:gd name="connsiteX1" fmla="*/ 9862437 w 9862437"/>
              <a:gd name="connsiteY1" fmla="*/ 0 h 3308312"/>
              <a:gd name="connsiteX2" fmla="*/ 9862437 w 9862437"/>
              <a:gd name="connsiteY2" fmla="*/ 3308312 h 3308312"/>
              <a:gd name="connsiteX3" fmla="*/ 0 w 9862437"/>
              <a:gd name="connsiteY3" fmla="*/ 3299236 h 3308312"/>
              <a:gd name="connsiteX4" fmla="*/ 707951 w 9862437"/>
              <a:gd name="connsiteY4" fmla="*/ 2752008 h 3308312"/>
              <a:gd name="connsiteX5" fmla="*/ 7894987 w 9862437"/>
              <a:gd name="connsiteY5" fmla="*/ 2761152 h 3308312"/>
              <a:gd name="connsiteX6" fmla="*/ 8573980 w 9862437"/>
              <a:gd name="connsiteY6" fmla="*/ 2082159 h 3308312"/>
              <a:gd name="connsiteX7" fmla="*/ 8573980 w 9862437"/>
              <a:gd name="connsiteY7" fmla="*/ 670581 h 3308312"/>
              <a:gd name="connsiteX8" fmla="*/ 8586927 w 9862437"/>
              <a:gd name="connsiteY8" fmla="*/ 542152 h 3308312"/>
              <a:gd name="connsiteX9" fmla="*/ 9252125 w 9862437"/>
              <a:gd name="connsiteY9" fmla="*/ 0 h 3308312"/>
              <a:gd name="connsiteX0" fmla="*/ 9270278 w 9880590"/>
              <a:gd name="connsiteY0" fmla="*/ 0 h 3308312"/>
              <a:gd name="connsiteX1" fmla="*/ 9880590 w 9880590"/>
              <a:gd name="connsiteY1" fmla="*/ 0 h 3308312"/>
              <a:gd name="connsiteX2" fmla="*/ 9880590 w 9880590"/>
              <a:gd name="connsiteY2" fmla="*/ 3308312 h 3308312"/>
              <a:gd name="connsiteX3" fmla="*/ 18153 w 9880590"/>
              <a:gd name="connsiteY3" fmla="*/ 3299236 h 3308312"/>
              <a:gd name="connsiteX4" fmla="*/ 0 w 9880590"/>
              <a:gd name="connsiteY4" fmla="*/ 2715703 h 3308312"/>
              <a:gd name="connsiteX5" fmla="*/ 7913140 w 9880590"/>
              <a:gd name="connsiteY5" fmla="*/ 2761152 h 3308312"/>
              <a:gd name="connsiteX6" fmla="*/ 8592133 w 9880590"/>
              <a:gd name="connsiteY6" fmla="*/ 2082159 h 3308312"/>
              <a:gd name="connsiteX7" fmla="*/ 8592133 w 9880590"/>
              <a:gd name="connsiteY7" fmla="*/ 670581 h 3308312"/>
              <a:gd name="connsiteX8" fmla="*/ 8605080 w 9880590"/>
              <a:gd name="connsiteY8" fmla="*/ 542152 h 3308312"/>
              <a:gd name="connsiteX9" fmla="*/ 9270278 w 9880590"/>
              <a:gd name="connsiteY9" fmla="*/ 0 h 3308312"/>
              <a:gd name="connsiteX0" fmla="*/ 9279354 w 9889666"/>
              <a:gd name="connsiteY0" fmla="*/ 0 h 3308312"/>
              <a:gd name="connsiteX1" fmla="*/ 9889666 w 9889666"/>
              <a:gd name="connsiteY1" fmla="*/ 0 h 3308312"/>
              <a:gd name="connsiteX2" fmla="*/ 9889666 w 9889666"/>
              <a:gd name="connsiteY2" fmla="*/ 3308312 h 3308312"/>
              <a:gd name="connsiteX3" fmla="*/ 0 w 9889666"/>
              <a:gd name="connsiteY3" fmla="*/ 3308312 h 3308312"/>
              <a:gd name="connsiteX4" fmla="*/ 9076 w 9889666"/>
              <a:gd name="connsiteY4" fmla="*/ 2715703 h 3308312"/>
              <a:gd name="connsiteX5" fmla="*/ 7922216 w 9889666"/>
              <a:gd name="connsiteY5" fmla="*/ 2761152 h 3308312"/>
              <a:gd name="connsiteX6" fmla="*/ 8601209 w 9889666"/>
              <a:gd name="connsiteY6" fmla="*/ 2082159 h 3308312"/>
              <a:gd name="connsiteX7" fmla="*/ 8601209 w 9889666"/>
              <a:gd name="connsiteY7" fmla="*/ 670581 h 3308312"/>
              <a:gd name="connsiteX8" fmla="*/ 8614156 w 9889666"/>
              <a:gd name="connsiteY8" fmla="*/ 542152 h 3308312"/>
              <a:gd name="connsiteX9" fmla="*/ 9279354 w 9889666"/>
              <a:gd name="connsiteY9" fmla="*/ 0 h 3308312"/>
              <a:gd name="connsiteX0" fmla="*/ 9270278 w 9880590"/>
              <a:gd name="connsiteY0" fmla="*/ 0 h 3317388"/>
              <a:gd name="connsiteX1" fmla="*/ 9880590 w 9880590"/>
              <a:gd name="connsiteY1" fmla="*/ 0 h 3317388"/>
              <a:gd name="connsiteX2" fmla="*/ 9880590 w 9880590"/>
              <a:gd name="connsiteY2" fmla="*/ 3308312 h 3317388"/>
              <a:gd name="connsiteX3" fmla="*/ 9077 w 9880590"/>
              <a:gd name="connsiteY3" fmla="*/ 3317388 h 3317388"/>
              <a:gd name="connsiteX4" fmla="*/ 0 w 9880590"/>
              <a:gd name="connsiteY4" fmla="*/ 2715703 h 3317388"/>
              <a:gd name="connsiteX5" fmla="*/ 7913140 w 9880590"/>
              <a:gd name="connsiteY5" fmla="*/ 2761152 h 3317388"/>
              <a:gd name="connsiteX6" fmla="*/ 8592133 w 9880590"/>
              <a:gd name="connsiteY6" fmla="*/ 2082159 h 3317388"/>
              <a:gd name="connsiteX7" fmla="*/ 8592133 w 9880590"/>
              <a:gd name="connsiteY7" fmla="*/ 670581 h 3317388"/>
              <a:gd name="connsiteX8" fmla="*/ 8605080 w 9880590"/>
              <a:gd name="connsiteY8" fmla="*/ 542152 h 3317388"/>
              <a:gd name="connsiteX9" fmla="*/ 9270278 w 9880590"/>
              <a:gd name="connsiteY9" fmla="*/ 0 h 331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80590" h="3317388">
                <a:moveTo>
                  <a:pt x="9270278" y="0"/>
                </a:moveTo>
                <a:lnTo>
                  <a:pt x="9880590" y="0"/>
                </a:lnTo>
                <a:lnTo>
                  <a:pt x="9880590" y="3308312"/>
                </a:lnTo>
                <a:lnTo>
                  <a:pt x="9077" y="3317388"/>
                </a:lnTo>
                <a:lnTo>
                  <a:pt x="0" y="2715703"/>
                </a:lnTo>
                <a:lnTo>
                  <a:pt x="7913140" y="2761152"/>
                </a:lnTo>
                <a:cubicBezTo>
                  <a:pt x="8288137" y="2761152"/>
                  <a:pt x="8592133" y="2457156"/>
                  <a:pt x="8592133" y="2082159"/>
                </a:cubicBezTo>
                <a:lnTo>
                  <a:pt x="8592133" y="670581"/>
                </a:lnTo>
                <a:lnTo>
                  <a:pt x="8605080" y="542152"/>
                </a:lnTo>
                <a:cubicBezTo>
                  <a:pt x="8668394" y="232747"/>
                  <a:pt x="8942156" y="0"/>
                  <a:pt x="9270278" y="0"/>
                </a:cubicBezTo>
                <a:close/>
              </a:path>
            </a:pathLst>
          </a:cu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2"/>
          </p:nvPr>
        </p:nvSpPr>
        <p:spPr>
          <a:xfrm>
            <a:off x="276225" y="972080"/>
            <a:ext cx="8585200" cy="3355975"/>
          </a:xfrm>
        </p:spPr>
        <p:txBody>
          <a:bodyPr>
            <a:normAutofit/>
          </a:bodyPr>
          <a:lstStyle>
            <a:lvl1pPr marL="285750" indent="-285750">
              <a:buFont typeface="Arial" charset="0"/>
              <a:buChar char="•"/>
              <a:defRPr sz="1600"/>
            </a:lvl1pPr>
            <a:lvl2pPr marL="514350" indent="-171450">
              <a:buFont typeface="Arial" charset="0"/>
              <a:buChar char="•"/>
              <a:defRPr sz="1600"/>
            </a:lvl2pPr>
            <a:lvl3pPr marL="857250" indent="-171450">
              <a:buFont typeface="Arial" charset="0"/>
              <a:buChar char="•"/>
              <a:defRPr sz="1600"/>
            </a:lvl3pPr>
            <a:lvl4pPr marL="1200150" indent="-171450">
              <a:buFont typeface="Arial" charset="0"/>
              <a:buChar char="•"/>
              <a:defRPr sz="1600"/>
            </a:lvl4pPr>
            <a:lvl5pPr marL="1543050" indent="-171450">
              <a:buFont typeface="Arial"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2"/>
          <p:cNvSpPr>
            <a:spLocks noGrp="1"/>
          </p:cNvSpPr>
          <p:nvPr>
            <p:ph type="title" hasCustomPrompt="1"/>
          </p:nvPr>
        </p:nvSpPr>
        <p:spPr>
          <a:xfrm>
            <a:off x="276863" y="273844"/>
            <a:ext cx="8585200" cy="377031"/>
          </a:xfrm>
        </p:spPr>
        <p:txBody>
          <a:bodyPr/>
          <a:lstStyle/>
          <a:p>
            <a:pPr lvl="0"/>
            <a:r>
              <a:rPr lang="en-US"/>
              <a:t>Slide Title Goes Here</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Slide Number Placeholder 4"/>
          <p:cNvSpPr txBox="1">
            <a:spLocks/>
          </p:cNvSpPr>
          <p:nvPr userDrawn="1"/>
        </p:nvSpPr>
        <p:spPr>
          <a:xfrm>
            <a:off x="173215" y="4767263"/>
            <a:ext cx="7729381" cy="273844"/>
          </a:xfrm>
          <a:prstGeom prst="rect">
            <a:avLst/>
          </a:prstGeom>
        </p:spPr>
        <p:txBody>
          <a:bodyPr vert="horz" lIns="91440" tIns="45720" rIns="91440" bIns="4572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800" smtClean="0"/>
              <a:pPr algn="l"/>
              <a:t>‹#›</a:t>
            </a:fld>
            <a:r>
              <a:rPr lang="en-US" sz="800" dirty="0"/>
              <a:t> </a:t>
            </a:r>
            <a:r>
              <a:rPr lang="en-US" sz="800" dirty="0">
                <a:solidFill>
                  <a:schemeClr val="accent2"/>
                </a:solidFill>
              </a:rPr>
              <a:t>•</a:t>
            </a:r>
            <a:endParaRPr lang="en-US" sz="800" dirty="0"/>
          </a:p>
        </p:txBody>
      </p:sp>
      <p:grpSp>
        <p:nvGrpSpPr>
          <p:cNvPr id="37" name="Group 36"/>
          <p:cNvGrpSpPr/>
          <p:nvPr userDrawn="1"/>
        </p:nvGrpSpPr>
        <p:grpSpPr>
          <a:xfrm>
            <a:off x="383786" y="726143"/>
            <a:ext cx="1147776" cy="9069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38" name="Oval 37"/>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itle 2"/>
          <p:cNvSpPr>
            <a:spLocks noGrp="1"/>
          </p:cNvSpPr>
          <p:nvPr>
            <p:ph type="title" hasCustomPrompt="1"/>
          </p:nvPr>
        </p:nvSpPr>
        <p:spPr>
          <a:xfrm>
            <a:off x="276863" y="273844"/>
            <a:ext cx="8585200" cy="377031"/>
          </a:xfrm>
        </p:spPr>
        <p:txBody>
          <a:bodyPr/>
          <a:lstStyle/>
          <a:p>
            <a:pPr lvl="0"/>
            <a:r>
              <a:rPr lang="en-US"/>
              <a:t>Slide Title Goes Here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 Blank">
    <p:spTree>
      <p:nvGrpSpPr>
        <p:cNvPr id="1" name=""/>
        <p:cNvGrpSpPr/>
        <p:nvPr/>
      </p:nvGrpSpPr>
      <p:grpSpPr>
        <a:xfrm>
          <a:off x="0" y="0"/>
          <a:ext cx="0" cy="0"/>
          <a:chOff x="0" y="0"/>
          <a:chExt cx="0" cy="0"/>
        </a:xfrm>
      </p:grpSpPr>
      <p:sp>
        <p:nvSpPr>
          <p:cNvPr id="7" name="Slide Number Placeholder 4"/>
          <p:cNvSpPr txBox="1">
            <a:spLocks/>
          </p:cNvSpPr>
          <p:nvPr userDrawn="1"/>
        </p:nvSpPr>
        <p:spPr>
          <a:xfrm>
            <a:off x="173214" y="4767263"/>
            <a:ext cx="7729381" cy="273844"/>
          </a:xfrm>
          <a:prstGeom prst="rect">
            <a:avLst/>
          </a:prstGeom>
        </p:spPr>
        <p:txBody>
          <a:bodyPr vert="horz" lIns="91440" tIns="45720" rIns="91440" bIns="4572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800" smtClean="0"/>
              <a:pPr algn="l"/>
              <a:t>‹#›</a:t>
            </a:fld>
            <a:r>
              <a:rPr lang="en-US" sz="800" dirty="0"/>
              <a:t> </a:t>
            </a:r>
            <a:r>
              <a:rPr lang="en-US" sz="800" dirty="0">
                <a:solidFill>
                  <a:schemeClr val="accent2"/>
                </a:solidFill>
              </a:rPr>
              <a:t>•</a:t>
            </a:r>
            <a:endParaRPr lang="en-US" sz="800" dirty="0"/>
          </a:p>
        </p:txBody>
      </p:sp>
      <p:pic>
        <p:nvPicPr>
          <p:cNvPr id="15" name="Picture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7438" y="1035114"/>
            <a:ext cx="1017600" cy="88673"/>
          </a:xfrm>
          <a:prstGeom prst="rect">
            <a:avLst/>
          </a:prstGeom>
        </p:spPr>
      </p:pic>
      <p:sp>
        <p:nvSpPr>
          <p:cNvPr id="9" name="Text Placeholder 4"/>
          <p:cNvSpPr>
            <a:spLocks noGrp="1"/>
          </p:cNvSpPr>
          <p:nvPr>
            <p:ph type="body" sz="quarter" idx="29" hasCustomPrompt="1"/>
          </p:nvPr>
        </p:nvSpPr>
        <p:spPr>
          <a:xfrm>
            <a:off x="276862" y="682898"/>
            <a:ext cx="8585200" cy="284957"/>
          </a:xfrm>
        </p:spPr>
        <p:txBody>
          <a:bodyPr anchor="ctr">
            <a:noAutofit/>
          </a:bodyPr>
          <a:lstStyle>
            <a:lvl1pPr marL="0" indent="0">
              <a:buNone/>
              <a:defRPr sz="1800" b="0">
                <a:solidFill>
                  <a:schemeClr val="tx2"/>
                </a:solidFill>
                <a:latin typeface="+mj-lt"/>
              </a:defRPr>
            </a:lvl1pPr>
          </a:lstStyle>
          <a:p>
            <a:pPr lvl="0"/>
            <a:r>
              <a:rPr lang="en-US" dirty="0"/>
              <a:t>Sub-Headline Title Goes Here</a:t>
            </a:r>
          </a:p>
        </p:txBody>
      </p:sp>
      <p:sp>
        <p:nvSpPr>
          <p:cNvPr id="6" name="Title 2"/>
          <p:cNvSpPr>
            <a:spLocks noGrp="1"/>
          </p:cNvSpPr>
          <p:nvPr>
            <p:ph type="title" hasCustomPrompt="1"/>
          </p:nvPr>
        </p:nvSpPr>
        <p:spPr>
          <a:xfrm>
            <a:off x="276863" y="273844"/>
            <a:ext cx="8585200" cy="377031"/>
          </a:xfrm>
        </p:spPr>
        <p:txBody>
          <a:bodyPr/>
          <a:lstStyle/>
          <a:p>
            <a:pPr lvl="0"/>
            <a:r>
              <a:rPr lang="en-US"/>
              <a:t>Slide Title Goes Here</a:t>
            </a:r>
            <a:endParaRPr lang="en-US" dirty="0"/>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ong Title + Blank Body">
    <p:spTree>
      <p:nvGrpSpPr>
        <p:cNvPr id="1" name=""/>
        <p:cNvGrpSpPr/>
        <p:nvPr/>
      </p:nvGrpSpPr>
      <p:grpSpPr>
        <a:xfrm>
          <a:off x="0" y="0"/>
          <a:ext cx="0" cy="0"/>
          <a:chOff x="0" y="0"/>
          <a:chExt cx="0" cy="0"/>
        </a:xfrm>
      </p:grpSpPr>
      <p:sp>
        <p:nvSpPr>
          <p:cNvPr id="7" name="Slide Number Placeholder 4"/>
          <p:cNvSpPr txBox="1">
            <a:spLocks/>
          </p:cNvSpPr>
          <p:nvPr userDrawn="1"/>
        </p:nvSpPr>
        <p:spPr>
          <a:xfrm>
            <a:off x="173214" y="4767263"/>
            <a:ext cx="7729381" cy="273844"/>
          </a:xfrm>
          <a:prstGeom prst="rect">
            <a:avLst/>
          </a:prstGeom>
        </p:spPr>
        <p:txBody>
          <a:bodyPr vert="horz" lIns="91440" tIns="45720" rIns="91440" bIns="4572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800" smtClean="0"/>
              <a:pPr algn="l"/>
              <a:t>‹#›</a:t>
            </a:fld>
            <a:r>
              <a:rPr lang="en-US" sz="800" dirty="0"/>
              <a:t> </a:t>
            </a:r>
            <a:r>
              <a:rPr lang="en-US" sz="800" dirty="0">
                <a:solidFill>
                  <a:schemeClr val="accent2"/>
                </a:solidFill>
              </a:rPr>
              <a:t>•</a:t>
            </a:r>
            <a:endParaRPr lang="en-US" sz="800" dirty="0"/>
          </a:p>
        </p:txBody>
      </p:sp>
      <p:pic>
        <p:nvPicPr>
          <p:cNvPr id="15" name="Picture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7438" y="1035114"/>
            <a:ext cx="1017600" cy="88673"/>
          </a:xfrm>
          <a:prstGeom prst="rect">
            <a:avLst/>
          </a:prstGeom>
        </p:spPr>
      </p:pic>
      <p:sp>
        <p:nvSpPr>
          <p:cNvPr id="5" name="Title 2"/>
          <p:cNvSpPr>
            <a:spLocks noGrp="1"/>
          </p:cNvSpPr>
          <p:nvPr>
            <p:ph type="title" hasCustomPrompt="1"/>
          </p:nvPr>
        </p:nvSpPr>
        <p:spPr>
          <a:xfrm>
            <a:off x="276863" y="273844"/>
            <a:ext cx="8585200" cy="658877"/>
          </a:xfrm>
        </p:spPr>
        <p:txBody>
          <a:bodyPr/>
          <a:lstStyle/>
          <a:p>
            <a:pPr lvl="0"/>
            <a:r>
              <a:rPr lang="en-US" dirty="0"/>
              <a:t>Long Slide Title </a:t>
            </a:r>
            <a:br>
              <a:rPr lang="en-US" dirty="0"/>
            </a:br>
            <a:r>
              <a:rPr lang="en-US" dirty="0"/>
              <a:t>Goes Here</a:t>
            </a:r>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2 Bullet Content — 3">
    <p:spTree>
      <p:nvGrpSpPr>
        <p:cNvPr id="1" name=""/>
        <p:cNvGrpSpPr/>
        <p:nvPr/>
      </p:nvGrpSpPr>
      <p:grpSpPr>
        <a:xfrm>
          <a:off x="0" y="0"/>
          <a:ext cx="0" cy="0"/>
          <a:chOff x="0" y="0"/>
          <a:chExt cx="0" cy="0"/>
        </a:xfrm>
      </p:grpSpPr>
      <p:sp>
        <p:nvSpPr>
          <p:cNvPr id="9" name="Slide Number Placeholder 4"/>
          <p:cNvSpPr txBox="1">
            <a:spLocks/>
          </p:cNvSpPr>
          <p:nvPr userDrawn="1"/>
        </p:nvSpPr>
        <p:spPr>
          <a:xfrm>
            <a:off x="173214" y="4767263"/>
            <a:ext cx="7729381" cy="273844"/>
          </a:xfrm>
          <a:prstGeom prst="rect">
            <a:avLst/>
          </a:prstGeom>
        </p:spPr>
        <p:txBody>
          <a:bodyPr vert="horz" lIns="91440" tIns="45720" rIns="91440" bIns="4572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800" smtClean="0"/>
              <a:pPr algn="l"/>
              <a:t>‹#›</a:t>
            </a:fld>
            <a:r>
              <a:rPr lang="en-US" sz="800" dirty="0"/>
              <a:t> </a:t>
            </a:r>
            <a:r>
              <a:rPr lang="en-US" sz="800" dirty="0">
                <a:solidFill>
                  <a:schemeClr val="accent2"/>
                </a:solidFill>
              </a:rPr>
              <a:t>•</a:t>
            </a:r>
            <a:endParaRPr lang="en-US" sz="800" dirty="0"/>
          </a:p>
        </p:txBody>
      </p:sp>
      <p:sp>
        <p:nvSpPr>
          <p:cNvPr id="3" name="Text Placeholder 2"/>
          <p:cNvSpPr>
            <a:spLocks noGrp="1"/>
          </p:cNvSpPr>
          <p:nvPr>
            <p:ph type="body" sz="quarter" idx="30" hasCustomPrompt="1"/>
          </p:nvPr>
        </p:nvSpPr>
        <p:spPr>
          <a:xfrm>
            <a:off x="276225" y="914400"/>
            <a:ext cx="8585200" cy="293688"/>
          </a:xfrm>
        </p:spPr>
        <p:txBody>
          <a:bodyPr>
            <a:noAutofit/>
          </a:bodyPr>
          <a:lstStyle>
            <a:lvl1pPr marL="0" indent="0">
              <a:buNone/>
              <a:defRPr sz="1200" b="1">
                <a:latin typeface="Century Gothic" charset="0"/>
                <a:ea typeface="Century Gothic" charset="0"/>
                <a:cs typeface="Century Gothic" charset="0"/>
              </a:defRPr>
            </a:lvl1pPr>
          </a:lstStyle>
          <a:p>
            <a:pPr lvl="0"/>
            <a:r>
              <a:rPr lang="en-US" dirty="0"/>
              <a:t>Text Sub-Title Goes Here</a:t>
            </a:r>
          </a:p>
        </p:txBody>
      </p:sp>
      <p:sp>
        <p:nvSpPr>
          <p:cNvPr id="10" name="Text Placeholder 2"/>
          <p:cNvSpPr>
            <a:spLocks noGrp="1"/>
          </p:cNvSpPr>
          <p:nvPr>
            <p:ph type="body" sz="quarter" idx="32" hasCustomPrompt="1"/>
          </p:nvPr>
        </p:nvSpPr>
        <p:spPr>
          <a:xfrm>
            <a:off x="276225" y="2840831"/>
            <a:ext cx="8585200" cy="293688"/>
          </a:xfrm>
        </p:spPr>
        <p:txBody>
          <a:bodyPr>
            <a:noAutofit/>
          </a:bodyPr>
          <a:lstStyle>
            <a:lvl1pPr marL="0" indent="0">
              <a:buNone/>
              <a:defRPr sz="1200" b="1">
                <a:latin typeface="Century Gothic" charset="0"/>
                <a:ea typeface="Century Gothic" charset="0"/>
                <a:cs typeface="Century Gothic" charset="0"/>
              </a:defRPr>
            </a:lvl1pPr>
          </a:lstStyle>
          <a:p>
            <a:pPr lvl="0"/>
            <a:r>
              <a:rPr lang="en-US" dirty="0"/>
              <a:t>Text Sub-Title Goes Here</a:t>
            </a:r>
          </a:p>
        </p:txBody>
      </p:sp>
      <p:sp>
        <p:nvSpPr>
          <p:cNvPr id="12" name="Text Placeholder 2"/>
          <p:cNvSpPr>
            <a:spLocks noGrp="1"/>
          </p:cNvSpPr>
          <p:nvPr>
            <p:ph type="body" sz="quarter" idx="33" hasCustomPrompt="1"/>
          </p:nvPr>
        </p:nvSpPr>
        <p:spPr>
          <a:xfrm>
            <a:off x="276225" y="1239810"/>
            <a:ext cx="8585200" cy="1429314"/>
          </a:xfrm>
        </p:spPr>
        <p:txBody>
          <a:bodyPr>
            <a:noAutofit/>
          </a:bodyPr>
          <a:lstStyle>
            <a:lvl1pPr marL="171450" marR="0" indent="-171450" algn="l" defTabSz="685800" rtl="0" eaLnBrk="1" fontAlgn="auto" latinLnBrk="0" hangingPunct="1">
              <a:lnSpc>
                <a:spcPct val="150000"/>
              </a:lnSpc>
              <a:spcBef>
                <a:spcPts val="750"/>
              </a:spcBef>
              <a:spcAft>
                <a:spcPts val="0"/>
              </a:spcAft>
              <a:buClr>
                <a:srgbClr val="F88B2D"/>
              </a:buClr>
              <a:buSzTx/>
              <a:buFont typeface="Arial" charset="0"/>
              <a:buChar char="•"/>
              <a:tabLst/>
              <a:defRPr sz="1050" baseline="0">
                <a:solidFill>
                  <a:schemeClr val="tx2"/>
                </a:solidFill>
              </a:defRPr>
            </a:lvl1pPr>
          </a:lstStyle>
          <a:p>
            <a:pPr>
              <a:lnSpc>
                <a:spcPct val="150000"/>
              </a:lnSpc>
            </a:pPr>
            <a:r>
              <a:rPr lang="en-US" sz="1050" dirty="0">
                <a:latin typeface="+mn-lt"/>
                <a:ea typeface="Arial" charset="0"/>
                <a:cs typeface="Arial" charset="0"/>
              </a:rPr>
              <a:t>Body copy goes here. Body copy goes here. Body copy goes here. Body copy goes here.</a:t>
            </a:r>
          </a:p>
          <a:p>
            <a:pPr>
              <a:lnSpc>
                <a:spcPct val="150000"/>
              </a:lnSpc>
            </a:pPr>
            <a:r>
              <a:rPr lang="en-US" sz="1050" dirty="0">
                <a:latin typeface="+mn-lt"/>
                <a:ea typeface="Arial" charset="0"/>
                <a:cs typeface="Arial" charset="0"/>
              </a:rPr>
              <a:t>Body copy goes here. Body copy goes here. Body copy goes here. Body copy goes here.</a:t>
            </a:r>
          </a:p>
          <a:p>
            <a:pPr>
              <a:lnSpc>
                <a:spcPct val="150000"/>
              </a:lnSpc>
            </a:pPr>
            <a:r>
              <a:rPr lang="en-US" sz="1050" dirty="0">
                <a:latin typeface="+mn-lt"/>
                <a:ea typeface="Arial" charset="0"/>
                <a:cs typeface="Arial" charset="0"/>
              </a:rPr>
              <a:t>Body copy goes here. Body copy goes here. Body copy goes here. Body copy goes here.</a:t>
            </a:r>
          </a:p>
        </p:txBody>
      </p:sp>
      <p:sp>
        <p:nvSpPr>
          <p:cNvPr id="11" name="Text Placeholder 2"/>
          <p:cNvSpPr>
            <a:spLocks noGrp="1"/>
          </p:cNvSpPr>
          <p:nvPr>
            <p:ph type="body" sz="quarter" idx="34" hasCustomPrompt="1"/>
          </p:nvPr>
        </p:nvSpPr>
        <p:spPr>
          <a:xfrm>
            <a:off x="276225" y="3183502"/>
            <a:ext cx="8585200" cy="1429314"/>
          </a:xfrm>
        </p:spPr>
        <p:txBody>
          <a:bodyPr>
            <a:noAutofit/>
          </a:bodyPr>
          <a:lstStyle>
            <a:lvl1pPr marL="171450" marR="0" indent="-171450" algn="l" defTabSz="685800" rtl="0" eaLnBrk="1" fontAlgn="auto" latinLnBrk="0" hangingPunct="1">
              <a:lnSpc>
                <a:spcPct val="150000"/>
              </a:lnSpc>
              <a:spcBef>
                <a:spcPts val="750"/>
              </a:spcBef>
              <a:spcAft>
                <a:spcPts val="0"/>
              </a:spcAft>
              <a:buClr>
                <a:srgbClr val="F88B2D"/>
              </a:buClr>
              <a:buSzTx/>
              <a:buFont typeface="Arial" charset="0"/>
              <a:buChar char="•"/>
              <a:tabLst/>
              <a:defRPr sz="1050" baseline="0">
                <a:solidFill>
                  <a:schemeClr val="tx2"/>
                </a:solidFill>
              </a:defRPr>
            </a:lvl1pPr>
          </a:lstStyle>
          <a:p>
            <a:pPr>
              <a:lnSpc>
                <a:spcPct val="150000"/>
              </a:lnSpc>
            </a:pPr>
            <a:r>
              <a:rPr lang="en-US" sz="1050" dirty="0">
                <a:latin typeface="+mn-lt"/>
                <a:ea typeface="Arial" charset="0"/>
                <a:cs typeface="Arial" charset="0"/>
              </a:rPr>
              <a:t>Body copy goes here. Body copy goes here. Body copy goes here. Body copy goes here.</a:t>
            </a:r>
          </a:p>
          <a:p>
            <a:pPr>
              <a:lnSpc>
                <a:spcPct val="150000"/>
              </a:lnSpc>
            </a:pPr>
            <a:r>
              <a:rPr lang="en-US" sz="1050" dirty="0">
                <a:latin typeface="+mn-lt"/>
                <a:ea typeface="Arial" charset="0"/>
                <a:cs typeface="Arial" charset="0"/>
              </a:rPr>
              <a:t>Body copy goes here. Body copy goes here. Body copy goes here. Body copy goes here.</a:t>
            </a:r>
          </a:p>
          <a:p>
            <a:pPr>
              <a:lnSpc>
                <a:spcPct val="150000"/>
              </a:lnSpc>
            </a:pPr>
            <a:r>
              <a:rPr lang="en-US" sz="1050" dirty="0">
                <a:latin typeface="+mn-lt"/>
                <a:ea typeface="Arial" charset="0"/>
                <a:cs typeface="Arial" charset="0"/>
              </a:rPr>
              <a:t>Body copy goes here. Body copy goes here. Body copy goes here. Body copy goes here.</a:t>
            </a:r>
          </a:p>
          <a:p>
            <a:pPr>
              <a:lnSpc>
                <a:spcPct val="150000"/>
              </a:lnSpc>
            </a:pPr>
            <a:endParaRPr lang="en-US" sz="1050" dirty="0">
              <a:latin typeface="+mn-lt"/>
              <a:ea typeface="Arial" charset="0"/>
              <a:cs typeface="Arial" charset="0"/>
            </a:endParaRPr>
          </a:p>
          <a:p>
            <a:pPr>
              <a:lnSpc>
                <a:spcPct val="150000"/>
              </a:lnSpc>
            </a:pPr>
            <a:endParaRPr lang="en-US" sz="1050" dirty="0">
              <a:latin typeface="+mn-lt"/>
              <a:ea typeface="Arial" charset="0"/>
              <a:cs typeface="Arial" charset="0"/>
            </a:endParaRPr>
          </a:p>
          <a:p>
            <a:pPr>
              <a:lnSpc>
                <a:spcPct val="150000"/>
              </a:lnSpc>
            </a:pPr>
            <a:endParaRPr lang="en-US" sz="1050" dirty="0">
              <a:latin typeface="+mn-lt"/>
              <a:ea typeface="Arial" charset="0"/>
              <a:cs typeface="Arial" charset="0"/>
            </a:endParaRPr>
          </a:p>
        </p:txBody>
      </p:sp>
      <p:sp>
        <p:nvSpPr>
          <p:cNvPr id="18" name="Title 2"/>
          <p:cNvSpPr>
            <a:spLocks noGrp="1"/>
          </p:cNvSpPr>
          <p:nvPr>
            <p:ph type="title" hasCustomPrompt="1"/>
          </p:nvPr>
        </p:nvSpPr>
        <p:spPr>
          <a:xfrm>
            <a:off x="276863" y="273844"/>
            <a:ext cx="8585200" cy="377031"/>
          </a:xfrm>
        </p:spPr>
        <p:txBody>
          <a:bodyPr/>
          <a:lstStyle/>
          <a:p>
            <a:pPr lvl="0"/>
            <a:r>
              <a:rPr lang="en-US"/>
              <a:t>Slide Title Goes Here</a:t>
            </a:r>
            <a:endParaRPr lang="en-US" dirty="0"/>
          </a:p>
        </p:txBody>
      </p:sp>
      <p:grpSp>
        <p:nvGrpSpPr>
          <p:cNvPr id="19" name="Group 18">
            <a:extLst>
              <a:ext uri="{FF2B5EF4-FFF2-40B4-BE49-F238E27FC236}">
                <a16:creationId xmlns:a16="http://schemas.microsoft.com/office/drawing/2014/main" id="{D240E4CE-ADC8-BA4C-96AD-5772B516734D}"/>
              </a:ext>
            </a:extLst>
          </p:cNvPr>
          <p:cNvGrpSpPr/>
          <p:nvPr userDrawn="1"/>
        </p:nvGrpSpPr>
        <p:grpSpPr>
          <a:xfrm>
            <a:off x="383786" y="726143"/>
            <a:ext cx="1147776" cy="9069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20" name="Oval 19">
              <a:extLst>
                <a:ext uri="{FF2B5EF4-FFF2-40B4-BE49-F238E27FC236}">
                  <a16:creationId xmlns:a16="http://schemas.microsoft.com/office/drawing/2014/main" id="{B1445FBD-F6BE-F146-A817-9342031A435A}"/>
                </a:ext>
              </a:extLst>
            </p:cNvPr>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F6ADE5E-227A-0E4A-90F9-A81272A8B396}"/>
                </a:ext>
              </a:extLst>
            </p:cNvPr>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81C99A1B-15AA-E04A-9D03-EB716C263532}"/>
                </a:ext>
              </a:extLst>
            </p:cNvPr>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C32F67EF-9A53-5F43-A950-79C246E12992}"/>
                </a:ext>
              </a:extLst>
            </p:cNvPr>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C56B7E8-7125-8D49-9853-42E56D5E1CEF}"/>
                </a:ext>
              </a:extLst>
            </p:cNvPr>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9F5886C-E058-3547-8472-D6FCBCEB08C1}"/>
                </a:ext>
              </a:extLst>
            </p:cNvPr>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B0C79F2A-C691-C848-B619-9EF64A91EBA4}"/>
                </a:ext>
              </a:extLst>
            </p:cNvPr>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88A9E6F-16B7-2D45-B94F-0E9E00E1A238}"/>
                </a:ext>
              </a:extLst>
            </p:cNvPr>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41E0BC47-4371-5E47-92AD-B7C05DB0DF76}"/>
                </a:ext>
              </a:extLst>
            </p:cNvPr>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 — 2">
    <p:spTree>
      <p:nvGrpSpPr>
        <p:cNvPr id="1" name=""/>
        <p:cNvGrpSpPr/>
        <p:nvPr/>
      </p:nvGrpSpPr>
      <p:grpSpPr>
        <a:xfrm>
          <a:off x="0" y="0"/>
          <a:ext cx="0" cy="0"/>
          <a:chOff x="0" y="0"/>
          <a:chExt cx="0" cy="0"/>
        </a:xfrm>
      </p:grpSpPr>
      <p:grpSp>
        <p:nvGrpSpPr>
          <p:cNvPr id="15" name="Group 14"/>
          <p:cNvGrpSpPr/>
          <p:nvPr userDrawn="1"/>
        </p:nvGrpSpPr>
        <p:grpSpPr>
          <a:xfrm rot="16200000">
            <a:off x="2004613" y="-1995887"/>
            <a:ext cx="5132777" cy="9145997"/>
            <a:chOff x="4414471" y="-3447427"/>
            <a:chExt cx="6762547" cy="12050061"/>
          </a:xfrm>
          <a:solidFill>
            <a:schemeClr val="tx1"/>
          </a:solidFill>
        </p:grpSpPr>
        <p:grpSp>
          <p:nvGrpSpPr>
            <p:cNvPr id="16" name="Group 15"/>
            <p:cNvGrpSpPr/>
            <p:nvPr userDrawn="1"/>
          </p:nvGrpSpPr>
          <p:grpSpPr>
            <a:xfrm>
              <a:off x="4414471" y="-3447427"/>
              <a:ext cx="6762547" cy="12043881"/>
              <a:chOff x="4414471" y="-3447427"/>
              <a:chExt cx="6762547" cy="12043881"/>
            </a:xfrm>
            <a:grpFill/>
          </p:grpSpPr>
          <p:sp>
            <p:nvSpPr>
              <p:cNvPr id="18" name="Round Single Corner Rectangle 17"/>
              <p:cNvSpPr/>
              <p:nvPr/>
            </p:nvSpPr>
            <p:spPr>
              <a:xfrm rot="5400000">
                <a:off x="5728241" y="-3552689"/>
                <a:ext cx="5337336" cy="5560218"/>
              </a:xfrm>
              <a:prstGeom prst="round1Rect">
                <a:avLst/>
              </a:prstGeom>
              <a:grp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3F3F4"/>
                  </a:solidFill>
                  <a:effectLst/>
                  <a:uLnTx/>
                  <a:uFillTx/>
                  <a:latin typeface="Arial" panose="020B0604020202020204"/>
                  <a:ea typeface=""/>
                  <a:cs typeface=""/>
                </a:endParaRPr>
              </a:p>
            </p:txBody>
          </p:sp>
          <p:sp>
            <p:nvSpPr>
              <p:cNvPr id="19" name="Rectangle 18"/>
              <p:cNvSpPr/>
              <p:nvPr userDrawn="1"/>
            </p:nvSpPr>
            <p:spPr>
              <a:xfrm rot="5400000">
                <a:off x="-964635" y="1931679"/>
                <a:ext cx="12043881" cy="1285670"/>
              </a:xfrm>
              <a:prstGeom prst="rect">
                <a:avLst/>
              </a:prstGeom>
              <a:grp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3F3F4"/>
                  </a:solidFill>
                  <a:effectLst/>
                  <a:uLnTx/>
                  <a:uFillTx/>
                  <a:latin typeface="Arial" panose="020B0604020202020204"/>
                  <a:ea typeface=""/>
                  <a:cs typeface=""/>
                </a:endParaRPr>
              </a:p>
            </p:txBody>
          </p:sp>
        </p:grpSp>
        <p:sp>
          <p:nvSpPr>
            <p:cNvPr id="17" name="Round Single Corner Rectangle 16"/>
            <p:cNvSpPr/>
            <p:nvPr/>
          </p:nvSpPr>
          <p:spPr>
            <a:xfrm rot="5400000" flipH="1" flipV="1">
              <a:off x="2582432" y="4098073"/>
              <a:ext cx="6701574" cy="2307548"/>
            </a:xfrm>
            <a:prstGeom prst="round1Rect">
              <a:avLst>
                <a:gd name="adj" fmla="val 43785"/>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3F3F4"/>
                </a:solidFill>
                <a:effectLst/>
                <a:uLnTx/>
                <a:uFillTx/>
                <a:latin typeface="Arial" panose="020B0604020202020204"/>
                <a:ea typeface=""/>
                <a:cs typeface=""/>
              </a:endParaRPr>
            </a:p>
          </p:txBody>
        </p:sp>
      </p:grpSp>
      <p:sp>
        <p:nvSpPr>
          <p:cNvPr id="10" name="Text Placeholder 8"/>
          <p:cNvSpPr>
            <a:spLocks noGrp="1"/>
          </p:cNvSpPr>
          <p:nvPr>
            <p:ph type="body" sz="quarter" idx="11" hasCustomPrompt="1"/>
          </p:nvPr>
        </p:nvSpPr>
        <p:spPr>
          <a:xfrm>
            <a:off x="4457539" y="2982357"/>
            <a:ext cx="3698875" cy="252312"/>
          </a:xfrm>
        </p:spPr>
        <p:txBody>
          <a:bodyPr>
            <a:normAutofit/>
          </a:bodyPr>
          <a:lstStyle>
            <a:lvl1pPr marL="0" indent="0">
              <a:buNone/>
              <a:defRPr sz="1200" b="1" baseline="0">
                <a:latin typeface="+mn-lt"/>
              </a:defRPr>
            </a:lvl1pPr>
            <a:lvl2pPr marL="342900" indent="0">
              <a:buNone/>
              <a:defRPr b="1">
                <a:latin typeface="+mj-lt"/>
              </a:defRPr>
            </a:lvl2pPr>
            <a:lvl3pPr marL="685800" indent="0">
              <a:buNone/>
              <a:defRPr b="1">
                <a:latin typeface="+mj-lt"/>
              </a:defRPr>
            </a:lvl3pPr>
            <a:lvl4pPr marL="1028700" indent="0">
              <a:buNone/>
              <a:defRPr b="1">
                <a:latin typeface="+mj-lt"/>
              </a:defRPr>
            </a:lvl4pPr>
            <a:lvl5pPr marL="1371600" indent="0">
              <a:buNone/>
              <a:defRPr b="1">
                <a:latin typeface="+mj-lt"/>
              </a:defRPr>
            </a:lvl5pPr>
          </a:lstStyle>
          <a:p>
            <a:pPr lvl="0"/>
            <a:r>
              <a:rPr lang="en-US" dirty="0"/>
              <a:t>Name of Individual</a:t>
            </a:r>
          </a:p>
        </p:txBody>
      </p:sp>
      <p:sp>
        <p:nvSpPr>
          <p:cNvPr id="11" name="Text Placeholder 8"/>
          <p:cNvSpPr>
            <a:spLocks noGrp="1"/>
          </p:cNvSpPr>
          <p:nvPr>
            <p:ph type="body" sz="quarter" idx="12" hasCustomPrompt="1"/>
          </p:nvPr>
        </p:nvSpPr>
        <p:spPr>
          <a:xfrm>
            <a:off x="4457539" y="3266837"/>
            <a:ext cx="3698875" cy="252312"/>
          </a:xfrm>
        </p:spPr>
        <p:txBody>
          <a:bodyPr>
            <a:normAutofit/>
          </a:bodyPr>
          <a:lstStyle>
            <a:lvl1pPr marL="0" indent="0">
              <a:buNone/>
              <a:defRPr sz="1200" b="0" baseline="0">
                <a:solidFill>
                  <a:schemeClr val="tx2"/>
                </a:solidFill>
                <a:latin typeface="+mn-lt"/>
              </a:defRPr>
            </a:lvl1pPr>
            <a:lvl2pPr marL="342900" indent="0">
              <a:buNone/>
              <a:defRPr b="1">
                <a:latin typeface="+mj-lt"/>
              </a:defRPr>
            </a:lvl2pPr>
            <a:lvl3pPr marL="685800" indent="0">
              <a:buNone/>
              <a:defRPr b="1">
                <a:latin typeface="+mj-lt"/>
              </a:defRPr>
            </a:lvl3pPr>
            <a:lvl4pPr marL="1028700" indent="0">
              <a:buNone/>
              <a:defRPr b="1">
                <a:latin typeface="+mj-lt"/>
              </a:defRPr>
            </a:lvl4pPr>
            <a:lvl5pPr marL="1371600" indent="0">
              <a:buNone/>
              <a:defRPr b="1">
                <a:latin typeface="+mj-lt"/>
              </a:defRPr>
            </a:lvl5pPr>
          </a:lstStyle>
          <a:p>
            <a:pPr lvl="0"/>
            <a:r>
              <a:rPr lang="en-US" dirty="0"/>
              <a:t>Title, Company Name</a:t>
            </a:r>
          </a:p>
        </p:txBody>
      </p:sp>
      <p:grpSp>
        <p:nvGrpSpPr>
          <p:cNvPr id="20" name="Group 19"/>
          <p:cNvGrpSpPr/>
          <p:nvPr userDrawn="1"/>
        </p:nvGrpSpPr>
        <p:grpSpPr>
          <a:xfrm>
            <a:off x="4574500" y="2774536"/>
            <a:ext cx="1238849" cy="97886"/>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21" name="Oval 20"/>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p:cNvGrpSpPr/>
          <p:nvPr userDrawn="1"/>
        </p:nvGrpSpPr>
        <p:grpSpPr>
          <a:xfrm>
            <a:off x="884883" y="1898656"/>
            <a:ext cx="2286155" cy="624789"/>
            <a:chOff x="884883" y="1898656"/>
            <a:chExt cx="2286155" cy="624789"/>
          </a:xfrm>
        </p:grpSpPr>
        <p:grpSp>
          <p:nvGrpSpPr>
            <p:cNvPr id="3" name="Group 2"/>
            <p:cNvGrpSpPr/>
            <p:nvPr userDrawn="1"/>
          </p:nvGrpSpPr>
          <p:grpSpPr>
            <a:xfrm>
              <a:off x="884883" y="2062438"/>
              <a:ext cx="1765727" cy="461007"/>
              <a:chOff x="884883" y="2062438"/>
              <a:chExt cx="1765727" cy="461007"/>
            </a:xfrm>
          </p:grpSpPr>
          <p:sp>
            <p:nvSpPr>
              <p:cNvPr id="31" name="Freeform: Shape 1"/>
              <p:cNvSpPr/>
              <p:nvPr/>
            </p:nvSpPr>
            <p:spPr>
              <a:xfrm>
                <a:off x="1284834" y="2144644"/>
                <a:ext cx="190597" cy="374269"/>
              </a:xfrm>
              <a:custGeom>
                <a:avLst/>
                <a:gdLst/>
                <a:ahLst/>
                <a:cxnLst>
                  <a:cxn ang="3cd4">
                    <a:pos x="hc" y="t"/>
                  </a:cxn>
                  <a:cxn ang="cd2">
                    <a:pos x="l" y="vc"/>
                  </a:cxn>
                  <a:cxn ang="cd4">
                    <a:pos x="hc" y="b"/>
                  </a:cxn>
                  <a:cxn ang="0">
                    <a:pos x="r" y="vc"/>
                  </a:cxn>
                </a:cxnLst>
                <a:rect l="l" t="t" r="r" b="b"/>
                <a:pathLst>
                  <a:path w="1515" h="2974">
                    <a:moveTo>
                      <a:pt x="493" y="2974"/>
                    </a:moveTo>
                    <a:cubicBezTo>
                      <a:pt x="0" y="2974"/>
                      <a:pt x="0" y="2974"/>
                      <a:pt x="0" y="2974"/>
                    </a:cubicBezTo>
                    <a:cubicBezTo>
                      <a:pt x="0" y="30"/>
                      <a:pt x="0" y="30"/>
                      <a:pt x="0" y="30"/>
                    </a:cubicBezTo>
                    <a:cubicBezTo>
                      <a:pt x="493" y="30"/>
                      <a:pt x="493" y="30"/>
                      <a:pt x="493" y="30"/>
                    </a:cubicBezTo>
                    <a:cubicBezTo>
                      <a:pt x="493" y="392"/>
                      <a:pt x="493" y="392"/>
                      <a:pt x="493" y="392"/>
                    </a:cubicBezTo>
                    <a:cubicBezTo>
                      <a:pt x="666" y="142"/>
                      <a:pt x="962" y="0"/>
                      <a:pt x="1301" y="0"/>
                    </a:cubicBezTo>
                    <a:cubicBezTo>
                      <a:pt x="1366" y="0"/>
                      <a:pt x="1438" y="6"/>
                      <a:pt x="1479" y="12"/>
                    </a:cubicBezTo>
                    <a:cubicBezTo>
                      <a:pt x="1515" y="12"/>
                      <a:pt x="1515" y="12"/>
                      <a:pt x="1515" y="12"/>
                    </a:cubicBezTo>
                    <a:cubicBezTo>
                      <a:pt x="1515" y="540"/>
                      <a:pt x="1515" y="540"/>
                      <a:pt x="1515" y="540"/>
                    </a:cubicBezTo>
                    <a:cubicBezTo>
                      <a:pt x="1461" y="529"/>
                      <a:pt x="1461" y="529"/>
                      <a:pt x="1461" y="529"/>
                    </a:cubicBezTo>
                    <a:cubicBezTo>
                      <a:pt x="1396" y="511"/>
                      <a:pt x="1301" y="499"/>
                      <a:pt x="1200" y="499"/>
                    </a:cubicBezTo>
                    <a:cubicBezTo>
                      <a:pt x="784" y="499"/>
                      <a:pt x="493" y="807"/>
                      <a:pt x="493" y="1247"/>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32" name="Freeform: Shape 2"/>
              <p:cNvSpPr/>
              <p:nvPr/>
            </p:nvSpPr>
            <p:spPr>
              <a:xfrm>
                <a:off x="1887468" y="2135705"/>
                <a:ext cx="343804" cy="382452"/>
              </a:xfrm>
              <a:custGeom>
                <a:avLst/>
                <a:gdLst/>
                <a:ahLst/>
                <a:cxnLst>
                  <a:cxn ang="3cd4">
                    <a:pos x="hc" y="t"/>
                  </a:cxn>
                  <a:cxn ang="cd2">
                    <a:pos x="l" y="vc"/>
                  </a:cxn>
                  <a:cxn ang="cd4">
                    <a:pos x="hc" y="b"/>
                  </a:cxn>
                  <a:cxn ang="0">
                    <a:pos x="r" y="vc"/>
                  </a:cxn>
                </a:cxnLst>
                <a:rect l="l" t="t" r="r" b="b"/>
                <a:pathLst>
                  <a:path w="2732" h="3039">
                    <a:moveTo>
                      <a:pt x="1444" y="3039"/>
                    </a:moveTo>
                    <a:cubicBezTo>
                      <a:pt x="1930" y="3039"/>
                      <a:pt x="2281" y="2891"/>
                      <a:pt x="2584" y="2552"/>
                    </a:cubicBezTo>
                    <a:cubicBezTo>
                      <a:pt x="2608" y="2523"/>
                      <a:pt x="2608" y="2523"/>
                      <a:pt x="2608" y="2523"/>
                    </a:cubicBezTo>
                    <a:cubicBezTo>
                      <a:pt x="2293" y="2197"/>
                      <a:pt x="2293" y="2197"/>
                      <a:pt x="2293" y="2197"/>
                    </a:cubicBezTo>
                    <a:cubicBezTo>
                      <a:pt x="2263" y="2227"/>
                      <a:pt x="2263" y="2227"/>
                      <a:pt x="2263" y="2227"/>
                    </a:cubicBezTo>
                    <a:cubicBezTo>
                      <a:pt x="2037" y="2464"/>
                      <a:pt x="1835" y="2600"/>
                      <a:pt x="1444" y="2600"/>
                    </a:cubicBezTo>
                    <a:cubicBezTo>
                      <a:pt x="897" y="2600"/>
                      <a:pt x="535" y="2250"/>
                      <a:pt x="499" y="1680"/>
                    </a:cubicBezTo>
                    <a:cubicBezTo>
                      <a:pt x="2726" y="1680"/>
                      <a:pt x="2726" y="1680"/>
                      <a:pt x="2726" y="1680"/>
                    </a:cubicBezTo>
                    <a:cubicBezTo>
                      <a:pt x="2726" y="1639"/>
                      <a:pt x="2726" y="1639"/>
                      <a:pt x="2726" y="1639"/>
                    </a:cubicBezTo>
                    <a:cubicBezTo>
                      <a:pt x="2732" y="1556"/>
                      <a:pt x="2732" y="1466"/>
                      <a:pt x="2732" y="1461"/>
                    </a:cubicBezTo>
                    <a:cubicBezTo>
                      <a:pt x="2732" y="1063"/>
                      <a:pt x="2608" y="695"/>
                      <a:pt x="2382" y="427"/>
                    </a:cubicBezTo>
                    <a:cubicBezTo>
                      <a:pt x="2144" y="148"/>
                      <a:pt x="1812" y="0"/>
                      <a:pt x="1432" y="0"/>
                    </a:cubicBezTo>
                    <a:cubicBezTo>
                      <a:pt x="588" y="0"/>
                      <a:pt x="0" y="641"/>
                      <a:pt x="0" y="1561"/>
                    </a:cubicBezTo>
                    <a:cubicBezTo>
                      <a:pt x="0" y="1579"/>
                      <a:pt x="0" y="1579"/>
                      <a:pt x="0" y="1579"/>
                    </a:cubicBezTo>
                    <a:cubicBezTo>
                      <a:pt x="0" y="2452"/>
                      <a:pt x="582" y="3039"/>
                      <a:pt x="1444" y="3039"/>
                    </a:cubicBezTo>
                    <a:close/>
                    <a:moveTo>
                      <a:pt x="529" y="1241"/>
                    </a:moveTo>
                    <a:cubicBezTo>
                      <a:pt x="576" y="807"/>
                      <a:pt x="974" y="469"/>
                      <a:pt x="1432" y="469"/>
                    </a:cubicBezTo>
                    <a:cubicBezTo>
                      <a:pt x="1859" y="469"/>
                      <a:pt x="2210" y="807"/>
                      <a:pt x="2227" y="1241"/>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33" name="Freeform: Shape 3"/>
              <p:cNvSpPr/>
              <p:nvPr/>
            </p:nvSpPr>
            <p:spPr>
              <a:xfrm>
                <a:off x="1536110" y="2148421"/>
                <a:ext cx="61938" cy="370492"/>
              </a:xfrm>
              <a:custGeom>
                <a:avLst/>
                <a:gdLst/>
                <a:ahLst/>
                <a:cxnLst>
                  <a:cxn ang="3cd4">
                    <a:pos x="hc" y="t"/>
                  </a:cxn>
                  <a:cxn ang="cd2">
                    <a:pos x="l" y="vc"/>
                  </a:cxn>
                  <a:cxn ang="cd4">
                    <a:pos x="hc" y="b"/>
                  </a:cxn>
                  <a:cxn ang="0">
                    <a:pos x="r" y="vc"/>
                  </a:cxn>
                </a:cxnLst>
                <a:rect l="l" t="t" r="r" b="b"/>
                <a:pathLst>
                  <a:path w="493" h="2944">
                    <a:moveTo>
                      <a:pt x="493" y="2944"/>
                    </a:moveTo>
                    <a:lnTo>
                      <a:pt x="0" y="2944"/>
                    </a:lnTo>
                    <a:lnTo>
                      <a:pt x="0" y="0"/>
                    </a:lnTo>
                    <a:lnTo>
                      <a:pt x="493" y="0"/>
                    </a:ln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34" name="Freeform: Shape 4"/>
              <p:cNvSpPr/>
              <p:nvPr/>
            </p:nvSpPr>
            <p:spPr>
              <a:xfrm>
                <a:off x="1705809" y="2062438"/>
                <a:ext cx="142633" cy="461007"/>
              </a:xfrm>
              <a:custGeom>
                <a:avLst/>
                <a:gdLst/>
                <a:ahLst/>
                <a:cxnLst>
                  <a:cxn ang="3cd4">
                    <a:pos x="hc" y="t"/>
                  </a:cxn>
                  <a:cxn ang="cd2">
                    <a:pos x="l" y="vc"/>
                  </a:cxn>
                  <a:cxn ang="cd4">
                    <a:pos x="hc" y="b"/>
                  </a:cxn>
                  <a:cxn ang="0">
                    <a:pos x="r" y="vc"/>
                  </a:cxn>
                </a:cxnLst>
                <a:rect l="l" t="t" r="r" b="b"/>
                <a:pathLst>
                  <a:path w="1134" h="3663">
                    <a:moveTo>
                      <a:pt x="843" y="3663"/>
                    </a:moveTo>
                    <a:cubicBezTo>
                      <a:pt x="689" y="3663"/>
                      <a:pt x="469" y="3645"/>
                      <a:pt x="291" y="3514"/>
                    </a:cubicBezTo>
                    <a:cubicBezTo>
                      <a:pt x="95" y="3366"/>
                      <a:pt x="0" y="3111"/>
                      <a:pt x="0" y="2748"/>
                    </a:cubicBezTo>
                    <a:cubicBezTo>
                      <a:pt x="0" y="1146"/>
                      <a:pt x="0" y="1146"/>
                      <a:pt x="0" y="1146"/>
                    </a:cubicBezTo>
                    <a:cubicBezTo>
                      <a:pt x="0" y="677"/>
                      <a:pt x="0" y="677"/>
                      <a:pt x="0" y="677"/>
                    </a:cubicBezTo>
                    <a:cubicBezTo>
                      <a:pt x="0" y="0"/>
                      <a:pt x="0" y="0"/>
                      <a:pt x="0" y="0"/>
                    </a:cubicBezTo>
                    <a:cubicBezTo>
                      <a:pt x="493" y="0"/>
                      <a:pt x="493" y="0"/>
                      <a:pt x="493" y="0"/>
                    </a:cubicBezTo>
                    <a:cubicBezTo>
                      <a:pt x="493" y="677"/>
                      <a:pt x="493" y="677"/>
                      <a:pt x="493" y="677"/>
                    </a:cubicBezTo>
                    <a:cubicBezTo>
                      <a:pt x="1134" y="677"/>
                      <a:pt x="1134" y="677"/>
                      <a:pt x="1134" y="677"/>
                    </a:cubicBezTo>
                    <a:cubicBezTo>
                      <a:pt x="1134" y="1146"/>
                      <a:pt x="1134" y="1146"/>
                      <a:pt x="1134" y="1146"/>
                    </a:cubicBezTo>
                    <a:cubicBezTo>
                      <a:pt x="493" y="1146"/>
                      <a:pt x="493" y="1146"/>
                      <a:pt x="493" y="1146"/>
                    </a:cubicBezTo>
                    <a:cubicBezTo>
                      <a:pt x="493" y="2748"/>
                      <a:pt x="493" y="2748"/>
                      <a:pt x="493" y="2748"/>
                    </a:cubicBezTo>
                    <a:cubicBezTo>
                      <a:pt x="493" y="3122"/>
                      <a:pt x="624" y="3194"/>
                      <a:pt x="838" y="3194"/>
                    </a:cubicBezTo>
                    <a:cubicBezTo>
                      <a:pt x="915" y="3194"/>
                      <a:pt x="986" y="3194"/>
                      <a:pt x="1087" y="3182"/>
                    </a:cubicBezTo>
                    <a:cubicBezTo>
                      <a:pt x="1134" y="3170"/>
                      <a:pt x="1134" y="3170"/>
                      <a:pt x="1134" y="3170"/>
                    </a:cubicBezTo>
                    <a:cubicBezTo>
                      <a:pt x="1134" y="3627"/>
                      <a:pt x="1134" y="3627"/>
                      <a:pt x="1134" y="3627"/>
                    </a:cubicBezTo>
                    <a:cubicBezTo>
                      <a:pt x="1105" y="3633"/>
                      <a:pt x="1105" y="3633"/>
                      <a:pt x="1105" y="3633"/>
                    </a:cubicBezTo>
                    <a:cubicBezTo>
                      <a:pt x="1004" y="3657"/>
                      <a:pt x="933" y="3663"/>
                      <a:pt x="843" y="3663"/>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35" name="Freeform: Shape 5"/>
              <p:cNvSpPr/>
              <p:nvPr/>
            </p:nvSpPr>
            <p:spPr>
              <a:xfrm>
                <a:off x="2270927" y="2135705"/>
                <a:ext cx="379683" cy="387739"/>
              </a:xfrm>
              <a:custGeom>
                <a:avLst/>
                <a:gdLst/>
                <a:ahLst/>
                <a:cxnLst>
                  <a:cxn ang="3cd4">
                    <a:pos x="hc" y="t"/>
                  </a:cxn>
                  <a:cxn ang="cd2">
                    <a:pos x="l" y="vc"/>
                  </a:cxn>
                  <a:cxn ang="cd4">
                    <a:pos x="hc" y="b"/>
                  </a:cxn>
                  <a:cxn ang="0">
                    <a:pos x="r" y="vc"/>
                  </a:cxn>
                </a:cxnLst>
                <a:rect l="l" t="t" r="r" b="b"/>
                <a:pathLst>
                  <a:path w="3017" h="3081">
                    <a:moveTo>
                      <a:pt x="1509" y="3081"/>
                    </a:moveTo>
                    <a:cubicBezTo>
                      <a:pt x="1918" y="3081"/>
                      <a:pt x="2293" y="2926"/>
                      <a:pt x="2578" y="2647"/>
                    </a:cubicBezTo>
                    <a:cubicBezTo>
                      <a:pt x="2863" y="2357"/>
                      <a:pt x="3017" y="1965"/>
                      <a:pt x="3017" y="1544"/>
                    </a:cubicBezTo>
                    <a:cubicBezTo>
                      <a:pt x="3017" y="1116"/>
                      <a:pt x="2863" y="724"/>
                      <a:pt x="2578" y="433"/>
                    </a:cubicBezTo>
                    <a:cubicBezTo>
                      <a:pt x="2293" y="154"/>
                      <a:pt x="1918" y="0"/>
                      <a:pt x="1509" y="0"/>
                    </a:cubicBezTo>
                    <a:cubicBezTo>
                      <a:pt x="1105" y="0"/>
                      <a:pt x="725" y="154"/>
                      <a:pt x="445" y="433"/>
                    </a:cubicBezTo>
                    <a:cubicBezTo>
                      <a:pt x="160" y="724"/>
                      <a:pt x="0" y="1116"/>
                      <a:pt x="0" y="1544"/>
                    </a:cubicBezTo>
                    <a:cubicBezTo>
                      <a:pt x="0" y="1965"/>
                      <a:pt x="160" y="2357"/>
                      <a:pt x="445" y="2647"/>
                    </a:cubicBezTo>
                    <a:cubicBezTo>
                      <a:pt x="725" y="2926"/>
                      <a:pt x="1105" y="3081"/>
                      <a:pt x="1509" y="3081"/>
                    </a:cubicBezTo>
                    <a:close/>
                    <a:moveTo>
                      <a:pt x="1509" y="469"/>
                    </a:moveTo>
                    <a:cubicBezTo>
                      <a:pt x="1794" y="469"/>
                      <a:pt x="2049" y="576"/>
                      <a:pt x="2239" y="772"/>
                    </a:cubicBezTo>
                    <a:cubicBezTo>
                      <a:pt x="2423" y="968"/>
                      <a:pt x="2524" y="1241"/>
                      <a:pt x="2524" y="1544"/>
                    </a:cubicBezTo>
                    <a:cubicBezTo>
                      <a:pt x="2524" y="1841"/>
                      <a:pt x="2423" y="2114"/>
                      <a:pt x="2239" y="2310"/>
                    </a:cubicBezTo>
                    <a:cubicBezTo>
                      <a:pt x="2049" y="2505"/>
                      <a:pt x="1794" y="2612"/>
                      <a:pt x="1509" y="2612"/>
                    </a:cubicBezTo>
                    <a:cubicBezTo>
                      <a:pt x="1229" y="2612"/>
                      <a:pt x="968" y="2505"/>
                      <a:pt x="784" y="2310"/>
                    </a:cubicBezTo>
                    <a:cubicBezTo>
                      <a:pt x="600" y="2114"/>
                      <a:pt x="499" y="1841"/>
                      <a:pt x="499" y="1544"/>
                    </a:cubicBezTo>
                    <a:cubicBezTo>
                      <a:pt x="499" y="1241"/>
                      <a:pt x="600" y="968"/>
                      <a:pt x="784" y="772"/>
                    </a:cubicBezTo>
                    <a:cubicBezTo>
                      <a:pt x="968" y="576"/>
                      <a:pt x="1229" y="469"/>
                      <a:pt x="1509" y="469"/>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36" name="Freeform: Shape 6"/>
              <p:cNvSpPr/>
              <p:nvPr/>
            </p:nvSpPr>
            <p:spPr>
              <a:xfrm>
                <a:off x="884883" y="2135705"/>
                <a:ext cx="330334" cy="387739"/>
              </a:xfrm>
              <a:custGeom>
                <a:avLst/>
                <a:gdLst/>
                <a:ahLst/>
                <a:cxnLst>
                  <a:cxn ang="3cd4">
                    <a:pos x="hc" y="t"/>
                  </a:cxn>
                  <a:cxn ang="cd2">
                    <a:pos x="l" y="vc"/>
                  </a:cxn>
                  <a:cxn ang="cd4">
                    <a:pos x="hc" y="b"/>
                  </a:cxn>
                  <a:cxn ang="0">
                    <a:pos x="r" y="vc"/>
                  </a:cxn>
                </a:cxnLst>
                <a:rect l="l" t="t" r="r" b="b"/>
                <a:pathLst>
                  <a:path w="2625" h="3081">
                    <a:moveTo>
                      <a:pt x="1520" y="3081"/>
                    </a:moveTo>
                    <a:cubicBezTo>
                      <a:pt x="1111" y="3081"/>
                      <a:pt x="731" y="2926"/>
                      <a:pt x="445" y="2647"/>
                    </a:cubicBezTo>
                    <a:cubicBezTo>
                      <a:pt x="160" y="2357"/>
                      <a:pt x="0" y="1965"/>
                      <a:pt x="0" y="1544"/>
                    </a:cubicBezTo>
                    <a:cubicBezTo>
                      <a:pt x="0" y="1116"/>
                      <a:pt x="160" y="724"/>
                      <a:pt x="445" y="433"/>
                    </a:cubicBezTo>
                    <a:cubicBezTo>
                      <a:pt x="731" y="154"/>
                      <a:pt x="1111" y="0"/>
                      <a:pt x="1520" y="0"/>
                    </a:cubicBezTo>
                    <a:cubicBezTo>
                      <a:pt x="1948" y="0"/>
                      <a:pt x="2322" y="148"/>
                      <a:pt x="2601" y="433"/>
                    </a:cubicBezTo>
                    <a:cubicBezTo>
                      <a:pt x="2625" y="463"/>
                      <a:pt x="2625" y="463"/>
                      <a:pt x="2625" y="463"/>
                    </a:cubicBezTo>
                    <a:cubicBezTo>
                      <a:pt x="2322" y="819"/>
                      <a:pt x="2322" y="819"/>
                      <a:pt x="2322" y="819"/>
                    </a:cubicBezTo>
                    <a:cubicBezTo>
                      <a:pt x="2293" y="783"/>
                      <a:pt x="2293" y="783"/>
                      <a:pt x="2293" y="783"/>
                    </a:cubicBezTo>
                    <a:cubicBezTo>
                      <a:pt x="2091" y="576"/>
                      <a:pt x="1823" y="469"/>
                      <a:pt x="1520" y="469"/>
                    </a:cubicBezTo>
                    <a:cubicBezTo>
                      <a:pt x="1235" y="469"/>
                      <a:pt x="974" y="576"/>
                      <a:pt x="784" y="772"/>
                    </a:cubicBezTo>
                    <a:cubicBezTo>
                      <a:pt x="600" y="968"/>
                      <a:pt x="493" y="1241"/>
                      <a:pt x="493" y="1544"/>
                    </a:cubicBezTo>
                    <a:cubicBezTo>
                      <a:pt x="493" y="1841"/>
                      <a:pt x="600" y="2114"/>
                      <a:pt x="784" y="2310"/>
                    </a:cubicBezTo>
                    <a:cubicBezTo>
                      <a:pt x="974" y="2505"/>
                      <a:pt x="1235" y="2612"/>
                      <a:pt x="1520" y="2612"/>
                    </a:cubicBezTo>
                    <a:cubicBezTo>
                      <a:pt x="1823" y="2612"/>
                      <a:pt x="2091" y="2505"/>
                      <a:pt x="2293" y="2298"/>
                    </a:cubicBezTo>
                    <a:cubicBezTo>
                      <a:pt x="2322" y="2262"/>
                      <a:pt x="2322" y="2262"/>
                      <a:pt x="2322" y="2262"/>
                    </a:cubicBezTo>
                    <a:cubicBezTo>
                      <a:pt x="2625" y="2618"/>
                      <a:pt x="2625" y="2618"/>
                      <a:pt x="2625" y="2618"/>
                    </a:cubicBezTo>
                    <a:cubicBezTo>
                      <a:pt x="2601" y="2647"/>
                      <a:pt x="2601" y="2647"/>
                      <a:pt x="2601" y="2647"/>
                    </a:cubicBezTo>
                    <a:cubicBezTo>
                      <a:pt x="2322" y="2932"/>
                      <a:pt x="1948" y="3081"/>
                      <a:pt x="1520" y="3081"/>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grpSp>
        <p:grpSp>
          <p:nvGrpSpPr>
            <p:cNvPr id="2" name="Group 1"/>
            <p:cNvGrpSpPr/>
            <p:nvPr userDrawn="1"/>
          </p:nvGrpSpPr>
          <p:grpSpPr>
            <a:xfrm>
              <a:off x="1519618" y="1898656"/>
              <a:ext cx="1651420" cy="624789"/>
              <a:chOff x="1519618" y="1898656"/>
              <a:chExt cx="1651420" cy="624789"/>
            </a:xfrm>
            <a:gradFill>
              <a:gsLst>
                <a:gs pos="100000">
                  <a:srgbClr val="F69221"/>
                </a:gs>
                <a:gs pos="0">
                  <a:srgbClr val="F26223"/>
                </a:gs>
              </a:gsLst>
              <a:lin ang="0" scaled="0"/>
            </a:gradFill>
          </p:grpSpPr>
          <p:sp>
            <p:nvSpPr>
              <p:cNvPr id="37" name="Freeform: Shape 7"/>
              <p:cNvSpPr/>
              <p:nvPr/>
            </p:nvSpPr>
            <p:spPr>
              <a:xfrm>
                <a:off x="1519618" y="1898656"/>
                <a:ext cx="94921" cy="96305"/>
              </a:xfrm>
              <a:custGeom>
                <a:avLst/>
                <a:gdLst/>
                <a:ahLst/>
                <a:cxnLst>
                  <a:cxn ang="3cd4">
                    <a:pos x="hc" y="t"/>
                  </a:cxn>
                  <a:cxn ang="cd2">
                    <a:pos x="l" y="vc"/>
                  </a:cxn>
                  <a:cxn ang="cd4">
                    <a:pos x="hc" y="b"/>
                  </a:cxn>
                  <a:cxn ang="0">
                    <a:pos x="r" y="vc"/>
                  </a:cxn>
                </a:cxnLst>
                <a:rect l="l" t="t" r="r" b="b"/>
                <a:pathLst>
                  <a:path w="755" h="766">
                    <a:moveTo>
                      <a:pt x="380" y="766"/>
                    </a:moveTo>
                    <a:cubicBezTo>
                      <a:pt x="173" y="766"/>
                      <a:pt x="0" y="594"/>
                      <a:pt x="0" y="386"/>
                    </a:cubicBezTo>
                    <a:cubicBezTo>
                      <a:pt x="0" y="172"/>
                      <a:pt x="173" y="0"/>
                      <a:pt x="380" y="0"/>
                    </a:cubicBezTo>
                    <a:cubicBezTo>
                      <a:pt x="588" y="0"/>
                      <a:pt x="755" y="172"/>
                      <a:pt x="755" y="386"/>
                    </a:cubicBezTo>
                    <a:cubicBezTo>
                      <a:pt x="755" y="594"/>
                      <a:pt x="588" y="766"/>
                      <a:pt x="380" y="76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38" name="Freeform: Shape 8"/>
              <p:cNvSpPr/>
              <p:nvPr/>
            </p:nvSpPr>
            <p:spPr>
              <a:xfrm>
                <a:off x="3076117" y="2427895"/>
                <a:ext cx="94921" cy="95550"/>
              </a:xfrm>
              <a:custGeom>
                <a:avLst/>
                <a:gdLst/>
                <a:ahLst/>
                <a:cxnLst>
                  <a:cxn ang="3cd4">
                    <a:pos x="hc" y="t"/>
                  </a:cxn>
                  <a:cxn ang="cd2">
                    <a:pos x="l" y="vc"/>
                  </a:cxn>
                  <a:cxn ang="cd4">
                    <a:pos x="hc" y="b"/>
                  </a:cxn>
                  <a:cxn ang="0">
                    <a:pos x="r" y="vc"/>
                  </a:cxn>
                </a:cxnLst>
                <a:rect l="l" t="t" r="r" b="b"/>
                <a:pathLst>
                  <a:path w="755" h="760">
                    <a:moveTo>
                      <a:pt x="375" y="760"/>
                    </a:moveTo>
                    <a:cubicBezTo>
                      <a:pt x="167" y="760"/>
                      <a:pt x="0" y="588"/>
                      <a:pt x="0" y="380"/>
                    </a:cubicBezTo>
                    <a:cubicBezTo>
                      <a:pt x="0" y="172"/>
                      <a:pt x="167" y="0"/>
                      <a:pt x="375" y="0"/>
                    </a:cubicBezTo>
                    <a:cubicBezTo>
                      <a:pt x="589" y="0"/>
                      <a:pt x="755" y="172"/>
                      <a:pt x="755" y="380"/>
                    </a:cubicBezTo>
                    <a:cubicBezTo>
                      <a:pt x="755" y="588"/>
                      <a:pt x="589" y="760"/>
                      <a:pt x="375" y="760"/>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39" name="Freeform: Shape 9"/>
              <p:cNvSpPr/>
              <p:nvPr/>
            </p:nvSpPr>
            <p:spPr>
              <a:xfrm>
                <a:off x="1703543" y="1924841"/>
                <a:ext cx="1284326" cy="570908"/>
              </a:xfrm>
              <a:custGeom>
                <a:avLst/>
                <a:gdLst/>
                <a:ahLst/>
                <a:cxnLst>
                  <a:cxn ang="3cd4">
                    <a:pos x="hc" y="t"/>
                  </a:cxn>
                  <a:cxn ang="cd2">
                    <a:pos x="l" y="vc"/>
                  </a:cxn>
                  <a:cxn ang="cd4">
                    <a:pos x="hc" y="b"/>
                  </a:cxn>
                  <a:cxn ang="0">
                    <a:pos x="r" y="vc"/>
                  </a:cxn>
                </a:cxnLst>
                <a:rect l="l" t="t" r="r" b="b"/>
                <a:pathLst>
                  <a:path w="10203" h="4536">
                    <a:moveTo>
                      <a:pt x="10203" y="4198"/>
                    </a:moveTo>
                    <a:cubicBezTo>
                      <a:pt x="9199" y="4198"/>
                      <a:pt x="9199" y="4198"/>
                      <a:pt x="9199" y="4198"/>
                    </a:cubicBezTo>
                    <a:cubicBezTo>
                      <a:pt x="8939" y="4198"/>
                      <a:pt x="8731" y="3984"/>
                      <a:pt x="8731" y="3723"/>
                    </a:cubicBezTo>
                    <a:cubicBezTo>
                      <a:pt x="8731" y="766"/>
                      <a:pt x="8731" y="766"/>
                      <a:pt x="8731" y="766"/>
                    </a:cubicBezTo>
                    <a:cubicBezTo>
                      <a:pt x="8731" y="344"/>
                      <a:pt x="8386" y="0"/>
                      <a:pt x="7959" y="0"/>
                    </a:cubicBezTo>
                    <a:cubicBezTo>
                      <a:pt x="0" y="0"/>
                      <a:pt x="0" y="0"/>
                      <a:pt x="0" y="0"/>
                    </a:cubicBezTo>
                    <a:cubicBezTo>
                      <a:pt x="0" y="338"/>
                      <a:pt x="0" y="338"/>
                      <a:pt x="0" y="338"/>
                    </a:cubicBezTo>
                    <a:cubicBezTo>
                      <a:pt x="7917" y="338"/>
                      <a:pt x="7917" y="338"/>
                      <a:pt x="7917" y="338"/>
                    </a:cubicBezTo>
                    <a:cubicBezTo>
                      <a:pt x="8178" y="338"/>
                      <a:pt x="8386" y="552"/>
                      <a:pt x="8386" y="808"/>
                    </a:cubicBezTo>
                    <a:cubicBezTo>
                      <a:pt x="8386" y="3770"/>
                      <a:pt x="8386" y="3770"/>
                      <a:pt x="8386" y="3770"/>
                    </a:cubicBezTo>
                    <a:cubicBezTo>
                      <a:pt x="8386" y="4192"/>
                      <a:pt x="8731" y="4536"/>
                      <a:pt x="9157" y="4536"/>
                    </a:cubicBezTo>
                    <a:cubicBezTo>
                      <a:pt x="10203" y="4536"/>
                      <a:pt x="10203" y="4536"/>
                      <a:pt x="10203" y="453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grpSp>
      </p:grpSp>
      <p:sp>
        <p:nvSpPr>
          <p:cNvPr id="40" name="Title 1"/>
          <p:cNvSpPr>
            <a:spLocks noGrp="1"/>
          </p:cNvSpPr>
          <p:nvPr userDrawn="1">
            <p:ph type="title" hasCustomPrompt="1"/>
          </p:nvPr>
        </p:nvSpPr>
        <p:spPr>
          <a:xfrm>
            <a:off x="4457538" y="790634"/>
            <a:ext cx="3698875" cy="1900091"/>
          </a:xfrm>
        </p:spPr>
        <p:txBody>
          <a:bodyPr anchor="b">
            <a:noAutofit/>
          </a:bodyPr>
          <a:lstStyle>
            <a:lvl1pPr>
              <a:defRPr sz="3600"/>
            </a:lvl1pPr>
          </a:lstStyle>
          <a:p>
            <a:pPr lvl="0"/>
            <a:r>
              <a:rPr lang="en-US" dirty="0"/>
              <a:t>Title of Presentation</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2 Content — 2">
    <p:spTree>
      <p:nvGrpSpPr>
        <p:cNvPr id="1" name=""/>
        <p:cNvGrpSpPr/>
        <p:nvPr/>
      </p:nvGrpSpPr>
      <p:grpSpPr>
        <a:xfrm>
          <a:off x="0" y="0"/>
          <a:ext cx="0" cy="0"/>
          <a:chOff x="0" y="0"/>
          <a:chExt cx="0" cy="0"/>
        </a:xfrm>
      </p:grpSpPr>
      <p:sp>
        <p:nvSpPr>
          <p:cNvPr id="9" name="Slide Number Placeholder 4"/>
          <p:cNvSpPr txBox="1">
            <a:spLocks/>
          </p:cNvSpPr>
          <p:nvPr userDrawn="1"/>
        </p:nvSpPr>
        <p:spPr>
          <a:xfrm>
            <a:off x="173214" y="4767263"/>
            <a:ext cx="7729381" cy="273844"/>
          </a:xfrm>
          <a:prstGeom prst="rect">
            <a:avLst/>
          </a:prstGeom>
        </p:spPr>
        <p:txBody>
          <a:bodyPr vert="horz" lIns="91440" tIns="45720" rIns="91440" bIns="4572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800" smtClean="0"/>
              <a:pPr algn="l"/>
              <a:t>‹#›</a:t>
            </a:fld>
            <a:r>
              <a:rPr lang="en-US" sz="800" dirty="0"/>
              <a:t> </a:t>
            </a:r>
            <a:r>
              <a:rPr lang="en-US" sz="800" dirty="0">
                <a:solidFill>
                  <a:schemeClr val="accent2"/>
                </a:solidFill>
              </a:rPr>
              <a:t>•</a:t>
            </a:r>
            <a:endParaRPr lang="en-US" sz="800" dirty="0"/>
          </a:p>
        </p:txBody>
      </p:sp>
      <p:sp>
        <p:nvSpPr>
          <p:cNvPr id="3" name="Text Placeholder 2"/>
          <p:cNvSpPr>
            <a:spLocks noGrp="1"/>
          </p:cNvSpPr>
          <p:nvPr>
            <p:ph type="body" sz="quarter" idx="30" hasCustomPrompt="1"/>
          </p:nvPr>
        </p:nvSpPr>
        <p:spPr>
          <a:xfrm>
            <a:off x="276225" y="914400"/>
            <a:ext cx="8585200" cy="293688"/>
          </a:xfrm>
        </p:spPr>
        <p:txBody>
          <a:bodyPr>
            <a:noAutofit/>
          </a:bodyPr>
          <a:lstStyle>
            <a:lvl1pPr marL="0" indent="0">
              <a:buNone/>
              <a:defRPr sz="1200" b="1">
                <a:latin typeface="Century Gothic" charset="0"/>
                <a:ea typeface="Century Gothic" charset="0"/>
                <a:cs typeface="Century Gothic" charset="0"/>
              </a:defRPr>
            </a:lvl1pPr>
          </a:lstStyle>
          <a:p>
            <a:pPr lvl="0"/>
            <a:r>
              <a:rPr lang="en-US" dirty="0"/>
              <a:t>Text Sub-Title Goes Here</a:t>
            </a:r>
          </a:p>
        </p:txBody>
      </p:sp>
      <p:sp>
        <p:nvSpPr>
          <p:cNvPr id="10" name="Text Placeholder 2"/>
          <p:cNvSpPr>
            <a:spLocks noGrp="1"/>
          </p:cNvSpPr>
          <p:nvPr>
            <p:ph type="body" sz="quarter" idx="32" hasCustomPrompt="1"/>
          </p:nvPr>
        </p:nvSpPr>
        <p:spPr>
          <a:xfrm>
            <a:off x="276225" y="2840831"/>
            <a:ext cx="8585200" cy="293688"/>
          </a:xfrm>
        </p:spPr>
        <p:txBody>
          <a:bodyPr>
            <a:noAutofit/>
          </a:bodyPr>
          <a:lstStyle>
            <a:lvl1pPr marL="0" indent="0">
              <a:buNone/>
              <a:defRPr sz="1200" b="1">
                <a:latin typeface="Century Gothic" charset="0"/>
                <a:ea typeface="Century Gothic" charset="0"/>
                <a:cs typeface="Century Gothic" charset="0"/>
              </a:defRPr>
            </a:lvl1pPr>
          </a:lstStyle>
          <a:p>
            <a:pPr lvl="0"/>
            <a:r>
              <a:rPr lang="en-US" dirty="0"/>
              <a:t>Text Sub-Title Goes Here</a:t>
            </a:r>
          </a:p>
        </p:txBody>
      </p:sp>
      <p:sp>
        <p:nvSpPr>
          <p:cNvPr id="12" name="Text Placeholder 2"/>
          <p:cNvSpPr>
            <a:spLocks noGrp="1"/>
          </p:cNvSpPr>
          <p:nvPr>
            <p:ph type="body" sz="quarter" idx="33" hasCustomPrompt="1"/>
          </p:nvPr>
        </p:nvSpPr>
        <p:spPr>
          <a:xfrm>
            <a:off x="276225" y="1279755"/>
            <a:ext cx="8585200" cy="1429314"/>
          </a:xfrm>
        </p:spPr>
        <p:txBody>
          <a:bodyPr>
            <a:noAutofit/>
          </a:bodyPr>
          <a:lstStyle>
            <a:lvl1pPr marL="0" marR="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sz="1050" baseline="0">
                <a:solidFill>
                  <a:schemeClr val="tx2"/>
                </a:solidFill>
              </a:defRPr>
            </a:lvl1pPr>
          </a:lstStyle>
          <a:p>
            <a:pPr>
              <a:lnSpc>
                <a:spcPct val="150000"/>
              </a:lnSpc>
            </a:pPr>
            <a:r>
              <a:rPr lang="en-US" sz="1050" dirty="0">
                <a:latin typeface="+mn-lt"/>
                <a:ea typeface="Arial" charset="0"/>
                <a:cs typeface="Arial" charset="0"/>
              </a:rPr>
              <a:t>Body copy goes here. Body copy goes here. Body copy goes here. Body copy goes here. Body copy goes here. Body copy goes here. Body copy goes here. Body copy goes here. Body copy goes here. Body copy goes here. Body copy goes here. Body copy goes here.</a:t>
            </a:r>
          </a:p>
        </p:txBody>
      </p:sp>
      <p:sp>
        <p:nvSpPr>
          <p:cNvPr id="13" name="Text Placeholder 2"/>
          <p:cNvSpPr>
            <a:spLocks noGrp="1"/>
          </p:cNvSpPr>
          <p:nvPr>
            <p:ph type="body" sz="quarter" idx="34" hasCustomPrompt="1"/>
          </p:nvPr>
        </p:nvSpPr>
        <p:spPr>
          <a:xfrm>
            <a:off x="276225" y="3181698"/>
            <a:ext cx="8585200" cy="1429314"/>
          </a:xfrm>
        </p:spPr>
        <p:txBody>
          <a:bodyPr>
            <a:noAutofit/>
          </a:bodyPr>
          <a:lstStyle>
            <a:lvl1pPr marL="0" marR="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sz="1050" baseline="0">
                <a:solidFill>
                  <a:schemeClr val="tx2"/>
                </a:solidFill>
              </a:defRPr>
            </a:lvl1pPr>
          </a:lstStyle>
          <a:p>
            <a:pPr>
              <a:lnSpc>
                <a:spcPct val="150000"/>
              </a:lnSpc>
            </a:pPr>
            <a:r>
              <a:rPr lang="en-US" sz="1050" dirty="0">
                <a:latin typeface="+mn-lt"/>
                <a:ea typeface="Arial" charset="0"/>
                <a:cs typeface="Arial" charset="0"/>
              </a:rPr>
              <a:t>Body copy goes here. Body copy goes here. Body copy goes here. Body copy goes here. Body copy goes here. Body copy goes here. Body copy goes here. Body copy goes here. Body copy goes here. Body copy goes here. Body copy goes here. Body copy goes here.</a:t>
            </a:r>
          </a:p>
        </p:txBody>
      </p:sp>
      <p:sp>
        <p:nvSpPr>
          <p:cNvPr id="18" name="Title 2"/>
          <p:cNvSpPr>
            <a:spLocks noGrp="1"/>
          </p:cNvSpPr>
          <p:nvPr>
            <p:ph type="title" hasCustomPrompt="1"/>
          </p:nvPr>
        </p:nvSpPr>
        <p:spPr>
          <a:xfrm>
            <a:off x="276863" y="273844"/>
            <a:ext cx="8585200" cy="377031"/>
          </a:xfrm>
        </p:spPr>
        <p:txBody>
          <a:bodyPr/>
          <a:lstStyle/>
          <a:p>
            <a:pPr lvl="0"/>
            <a:r>
              <a:rPr lang="en-US"/>
              <a:t>Slide Title Goes Here</a:t>
            </a:r>
            <a:endParaRPr lang="en-US" dirty="0"/>
          </a:p>
        </p:txBody>
      </p:sp>
      <p:grpSp>
        <p:nvGrpSpPr>
          <p:cNvPr id="19" name="Group 18">
            <a:extLst>
              <a:ext uri="{FF2B5EF4-FFF2-40B4-BE49-F238E27FC236}">
                <a16:creationId xmlns:a16="http://schemas.microsoft.com/office/drawing/2014/main" id="{DBE22D50-2AB1-EA49-BD12-9F3CD5C403DB}"/>
              </a:ext>
            </a:extLst>
          </p:cNvPr>
          <p:cNvGrpSpPr/>
          <p:nvPr userDrawn="1"/>
        </p:nvGrpSpPr>
        <p:grpSpPr>
          <a:xfrm>
            <a:off x="383786" y="726143"/>
            <a:ext cx="1147776" cy="9069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20" name="Oval 19">
              <a:extLst>
                <a:ext uri="{FF2B5EF4-FFF2-40B4-BE49-F238E27FC236}">
                  <a16:creationId xmlns:a16="http://schemas.microsoft.com/office/drawing/2014/main" id="{35250705-E02E-6349-B9AA-B8DE0AAB0AAC}"/>
                </a:ext>
              </a:extLst>
            </p:cNvPr>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6FFDD48-8A28-FA45-AFC0-C82159DA8072}"/>
                </a:ext>
              </a:extLst>
            </p:cNvPr>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85D0257-7185-204C-A6D5-865B32F21D76}"/>
                </a:ext>
              </a:extLst>
            </p:cNvPr>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4D5ABD3-924C-FB4E-BB04-C761ACB67632}"/>
                </a:ext>
              </a:extLst>
            </p:cNvPr>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8A2D595-F761-D042-A00B-FD6F3F7FD6C4}"/>
                </a:ext>
              </a:extLst>
            </p:cNvPr>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0AAC302-5F33-774D-9AA5-88513C923EDA}"/>
                </a:ext>
              </a:extLst>
            </p:cNvPr>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3A927CC-8750-0A4F-8C8B-1133D5D378D1}"/>
                </a:ext>
              </a:extLst>
            </p:cNvPr>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20D6A14-42B5-694F-ADAD-DE6196C8089C}"/>
                </a:ext>
              </a:extLst>
            </p:cNvPr>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42D4B4D-6A72-5043-85C5-D127D7852308}"/>
                </a:ext>
              </a:extLst>
            </p:cNvPr>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Content + Image">
    <p:spTree>
      <p:nvGrpSpPr>
        <p:cNvPr id="1" name=""/>
        <p:cNvGrpSpPr/>
        <p:nvPr/>
      </p:nvGrpSpPr>
      <p:grpSpPr>
        <a:xfrm>
          <a:off x="0" y="0"/>
          <a:ext cx="0" cy="0"/>
          <a:chOff x="0" y="0"/>
          <a:chExt cx="0" cy="0"/>
        </a:xfrm>
      </p:grpSpPr>
      <p:sp>
        <p:nvSpPr>
          <p:cNvPr id="9" name="Slide Number Placeholder 4"/>
          <p:cNvSpPr txBox="1">
            <a:spLocks/>
          </p:cNvSpPr>
          <p:nvPr userDrawn="1"/>
        </p:nvSpPr>
        <p:spPr>
          <a:xfrm>
            <a:off x="173214" y="4767263"/>
            <a:ext cx="7729381" cy="273844"/>
          </a:xfrm>
          <a:prstGeom prst="rect">
            <a:avLst/>
          </a:prstGeom>
        </p:spPr>
        <p:txBody>
          <a:bodyPr vert="horz" lIns="91440" tIns="45720" rIns="91440" bIns="4572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800" smtClean="0"/>
              <a:pPr algn="l"/>
              <a:t>‹#›</a:t>
            </a:fld>
            <a:r>
              <a:rPr lang="en-US" sz="800" dirty="0"/>
              <a:t> </a:t>
            </a:r>
            <a:r>
              <a:rPr lang="en-US" sz="800" dirty="0">
                <a:solidFill>
                  <a:schemeClr val="accent2"/>
                </a:solidFill>
              </a:rPr>
              <a:t>•</a:t>
            </a:r>
            <a:endParaRPr lang="en-US" sz="800" dirty="0"/>
          </a:p>
        </p:txBody>
      </p:sp>
      <p:grpSp>
        <p:nvGrpSpPr>
          <p:cNvPr id="24" name="Group 23"/>
          <p:cNvGrpSpPr/>
          <p:nvPr userDrawn="1"/>
        </p:nvGrpSpPr>
        <p:grpSpPr>
          <a:xfrm>
            <a:off x="383786" y="726143"/>
            <a:ext cx="1147776" cy="9069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25" name="Oval 24"/>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 Placeholder 3"/>
          <p:cNvSpPr>
            <a:spLocks noGrp="1"/>
          </p:cNvSpPr>
          <p:nvPr>
            <p:ph type="body" sz="quarter" idx="34"/>
          </p:nvPr>
        </p:nvSpPr>
        <p:spPr>
          <a:xfrm>
            <a:off x="276225" y="1035698"/>
            <a:ext cx="4221130" cy="3403381"/>
          </a:xfrm>
        </p:spPr>
        <p:txBody>
          <a:bodyPr/>
          <a:lstStyle>
            <a:lvl1pPr>
              <a:defRPr>
                <a:solidFill>
                  <a:schemeClr val="tx1"/>
                </a:solidFill>
                <a:latin typeface="Century Gothic" charset="0"/>
                <a:ea typeface="Century Gothic" charset="0"/>
                <a:cs typeface="Century Gothic" charset="0"/>
              </a:defRPr>
            </a:lvl1pPr>
            <a:lvl2pPr>
              <a:defRPr>
                <a:solidFill>
                  <a:schemeClr val="tx2"/>
                </a:solidFill>
                <a:latin typeface="Century Gothic" charset="0"/>
                <a:ea typeface="Century Gothic" charset="0"/>
                <a:cs typeface="Century Gothic" charset="0"/>
              </a:defRPr>
            </a:lvl2pPr>
            <a:lvl3pPr>
              <a:defRPr>
                <a:solidFill>
                  <a:schemeClr val="tx2"/>
                </a:solidFill>
                <a:latin typeface="Century Gothic" charset="0"/>
                <a:ea typeface="Century Gothic" charset="0"/>
                <a:cs typeface="Century Gothic" charset="0"/>
              </a:defRPr>
            </a:lvl3pPr>
            <a:lvl4pPr>
              <a:defRPr>
                <a:solidFill>
                  <a:schemeClr val="tx2"/>
                </a:solidFill>
                <a:latin typeface="Century Gothic" charset="0"/>
                <a:ea typeface="Century Gothic" charset="0"/>
                <a:cs typeface="Century Gothic" charset="0"/>
              </a:defRPr>
            </a:lvl4pPr>
            <a:lvl5pPr>
              <a:defRPr>
                <a:solidFill>
                  <a:schemeClr val="tx2"/>
                </a:solidFill>
                <a:latin typeface="Century Gothic" charset="0"/>
                <a:ea typeface="Century Gothic" charset="0"/>
                <a:cs typeface="Century Gothic"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sz="quarter" idx="35" hasCustomPrompt="1"/>
          </p:nvPr>
        </p:nvSpPr>
        <p:spPr>
          <a:xfrm>
            <a:off x="4665663" y="1035698"/>
            <a:ext cx="4196399" cy="3396602"/>
          </a:xfrm>
          <a:solidFill>
            <a:schemeClr val="bg2"/>
          </a:solidFill>
        </p:spPr>
        <p:txBody>
          <a:bodyPr anchor="ctr">
            <a:normAutofit/>
          </a:bodyPr>
          <a:lstStyle>
            <a:lvl1pPr algn="ctr">
              <a:defRPr sz="1300" baseline="0">
                <a:latin typeface="Century Gothic" charset="0"/>
                <a:ea typeface="Century Gothic" charset="0"/>
                <a:cs typeface="Century Gothic" charset="0"/>
              </a:defRPr>
            </a:lvl1pPr>
          </a:lstStyle>
          <a:p>
            <a:pPr lvl="0"/>
            <a:r>
              <a:rPr lang="en-US" dirty="0"/>
              <a:t>Add Image, Video, Graph, Table, SmartArt Here</a:t>
            </a:r>
          </a:p>
          <a:p>
            <a:pPr lvl="0"/>
            <a:endParaRPr lang="en-US" dirty="0"/>
          </a:p>
          <a:p>
            <a:pPr lvl="0"/>
            <a:endParaRPr lang="en-US" dirty="0"/>
          </a:p>
          <a:p>
            <a:pPr lvl="0"/>
            <a:endParaRPr lang="en-US" dirty="0"/>
          </a:p>
          <a:p>
            <a:pPr lvl="0"/>
            <a:endParaRPr lang="en-US" dirty="0"/>
          </a:p>
        </p:txBody>
      </p:sp>
      <p:sp>
        <p:nvSpPr>
          <p:cNvPr id="16" name="Title 2"/>
          <p:cNvSpPr>
            <a:spLocks noGrp="1"/>
          </p:cNvSpPr>
          <p:nvPr>
            <p:ph type="title" hasCustomPrompt="1"/>
          </p:nvPr>
        </p:nvSpPr>
        <p:spPr>
          <a:xfrm>
            <a:off x="276863" y="273844"/>
            <a:ext cx="8585200" cy="377031"/>
          </a:xfrm>
        </p:spPr>
        <p:txBody>
          <a:bodyPr/>
          <a:lstStyle/>
          <a:p>
            <a:pPr lvl="0"/>
            <a:r>
              <a:rPr lang="en-US"/>
              <a:t>Slide Title Goes Here</a:t>
            </a:r>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3 Content &amp; Photo">
    <p:spTree>
      <p:nvGrpSpPr>
        <p:cNvPr id="1" name=""/>
        <p:cNvGrpSpPr/>
        <p:nvPr/>
      </p:nvGrpSpPr>
      <p:grpSpPr>
        <a:xfrm>
          <a:off x="0" y="0"/>
          <a:ext cx="0" cy="0"/>
          <a:chOff x="0" y="0"/>
          <a:chExt cx="0" cy="0"/>
        </a:xfrm>
      </p:grpSpPr>
      <p:sp>
        <p:nvSpPr>
          <p:cNvPr id="13" name="Content Placeholder 4"/>
          <p:cNvSpPr>
            <a:spLocks noGrp="1"/>
          </p:cNvSpPr>
          <p:nvPr>
            <p:ph sz="quarter" idx="38" hasCustomPrompt="1"/>
          </p:nvPr>
        </p:nvSpPr>
        <p:spPr>
          <a:xfrm>
            <a:off x="5564777" y="3893"/>
            <a:ext cx="3579224" cy="5139607"/>
          </a:xfrm>
          <a:solidFill>
            <a:schemeClr val="bg2"/>
          </a:solidFill>
        </p:spPr>
        <p:txBody>
          <a:bodyPr anchor="ctr"/>
          <a:lstStyle>
            <a:lvl1pPr algn="ctr">
              <a:defRPr baseline="0">
                <a:solidFill>
                  <a:schemeClr val="tx1"/>
                </a:solidFill>
                <a:latin typeface="Century Gothic" charset="0"/>
                <a:ea typeface="Century Gothic" charset="0"/>
                <a:cs typeface="Century Gothic" charset="0"/>
              </a:defRPr>
            </a:lvl1pPr>
            <a:lvl2pPr>
              <a:defRPr>
                <a:solidFill>
                  <a:schemeClr val="tx1"/>
                </a:solidFill>
                <a:latin typeface="Century Gothic" charset="0"/>
                <a:ea typeface="Century Gothic" charset="0"/>
                <a:cs typeface="Century Gothic" charset="0"/>
              </a:defRPr>
            </a:lvl2pPr>
            <a:lvl3pPr>
              <a:defRPr>
                <a:solidFill>
                  <a:schemeClr val="tx1"/>
                </a:solidFill>
                <a:latin typeface="Century Gothic" charset="0"/>
                <a:ea typeface="Century Gothic" charset="0"/>
                <a:cs typeface="Century Gothic" charset="0"/>
              </a:defRPr>
            </a:lvl3pPr>
            <a:lvl4pPr>
              <a:defRPr>
                <a:solidFill>
                  <a:schemeClr val="tx1"/>
                </a:solidFill>
                <a:latin typeface="Century Gothic" charset="0"/>
                <a:ea typeface="Century Gothic" charset="0"/>
                <a:cs typeface="Century Gothic" charset="0"/>
              </a:defRPr>
            </a:lvl4pPr>
            <a:lvl5pPr>
              <a:defRPr>
                <a:solidFill>
                  <a:schemeClr val="tx1"/>
                </a:solidFill>
                <a:latin typeface="Century Gothic" charset="0"/>
                <a:ea typeface="Century Gothic" charset="0"/>
                <a:cs typeface="Century Gothic" charset="0"/>
              </a:defRPr>
            </a:lvl5pPr>
          </a:lstStyle>
          <a:p>
            <a:pPr lvl="0"/>
            <a:r>
              <a:rPr lang="en-US" dirty="0"/>
              <a:t>Add Photo or Video Here</a:t>
            </a:r>
          </a:p>
          <a:p>
            <a:pPr lvl="0"/>
            <a:endParaRPr lang="en-US" dirty="0"/>
          </a:p>
          <a:p>
            <a:pPr lvl="0"/>
            <a:endParaRPr lang="en-US" dirty="0"/>
          </a:p>
          <a:p>
            <a:pPr lvl="0"/>
            <a:endParaRPr lang="en-US" dirty="0"/>
          </a:p>
        </p:txBody>
      </p:sp>
      <p:sp>
        <p:nvSpPr>
          <p:cNvPr id="9" name="Slide Number Placeholder 4"/>
          <p:cNvSpPr txBox="1">
            <a:spLocks/>
          </p:cNvSpPr>
          <p:nvPr userDrawn="1"/>
        </p:nvSpPr>
        <p:spPr>
          <a:xfrm>
            <a:off x="173214" y="4767263"/>
            <a:ext cx="7729381" cy="273844"/>
          </a:xfrm>
          <a:prstGeom prst="rect">
            <a:avLst/>
          </a:prstGeom>
        </p:spPr>
        <p:txBody>
          <a:bodyPr vert="horz" lIns="91440" tIns="45720" rIns="91440" bIns="4572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800" smtClean="0"/>
              <a:pPr algn="l"/>
              <a:t>‹#›</a:t>
            </a:fld>
            <a:r>
              <a:rPr lang="en-US" sz="800" dirty="0"/>
              <a:t> </a:t>
            </a:r>
            <a:r>
              <a:rPr lang="en-US" sz="800" dirty="0">
                <a:solidFill>
                  <a:schemeClr val="accent2"/>
                </a:solidFill>
              </a:rPr>
              <a:t>•</a:t>
            </a:r>
            <a:endParaRPr lang="en-US" sz="800" dirty="0"/>
          </a:p>
        </p:txBody>
      </p:sp>
      <p:sp>
        <p:nvSpPr>
          <p:cNvPr id="3" name="Text Placeholder 2"/>
          <p:cNvSpPr>
            <a:spLocks noGrp="1"/>
          </p:cNvSpPr>
          <p:nvPr>
            <p:ph type="body" sz="quarter" idx="30" hasCustomPrompt="1"/>
          </p:nvPr>
        </p:nvSpPr>
        <p:spPr>
          <a:xfrm>
            <a:off x="276225" y="914400"/>
            <a:ext cx="4210715" cy="293688"/>
          </a:xfrm>
        </p:spPr>
        <p:txBody>
          <a:bodyPr>
            <a:noAutofit/>
          </a:bodyPr>
          <a:lstStyle>
            <a:lvl1pPr marL="0" indent="0">
              <a:buNone/>
              <a:defRPr sz="1200" b="1">
                <a:latin typeface="Century Gothic" charset="0"/>
                <a:ea typeface="Century Gothic" charset="0"/>
                <a:cs typeface="Century Gothic" charset="0"/>
              </a:defRPr>
            </a:lvl1pPr>
          </a:lstStyle>
          <a:p>
            <a:pPr lvl="0"/>
            <a:r>
              <a:rPr lang="en-US" dirty="0"/>
              <a:t>Text Sub-Title Goes Here</a:t>
            </a:r>
          </a:p>
        </p:txBody>
      </p:sp>
      <p:sp>
        <p:nvSpPr>
          <p:cNvPr id="12" name="Text Placeholder 2"/>
          <p:cNvSpPr>
            <a:spLocks noGrp="1"/>
          </p:cNvSpPr>
          <p:nvPr>
            <p:ph type="body" sz="quarter" idx="33" hasCustomPrompt="1"/>
          </p:nvPr>
        </p:nvSpPr>
        <p:spPr>
          <a:xfrm>
            <a:off x="276225" y="1239810"/>
            <a:ext cx="4210715" cy="603167"/>
          </a:xfrm>
        </p:spPr>
        <p:txBody>
          <a:bodyPr>
            <a:noAutofit/>
          </a:bodyPr>
          <a:lstStyle>
            <a:lvl1pPr marL="0" marR="0" indent="0" algn="l" defTabSz="685800" rtl="0" eaLnBrk="1" fontAlgn="auto" latinLnBrk="0" hangingPunct="1">
              <a:lnSpc>
                <a:spcPct val="150000"/>
              </a:lnSpc>
              <a:spcBef>
                <a:spcPts val="750"/>
              </a:spcBef>
              <a:spcAft>
                <a:spcPts val="0"/>
              </a:spcAft>
              <a:buClr>
                <a:srgbClr val="F88B2D"/>
              </a:buClr>
              <a:buSzTx/>
              <a:buFont typeface="Arial" charset="0"/>
              <a:buNone/>
              <a:tabLst/>
              <a:defRPr sz="1050" baseline="0">
                <a:solidFill>
                  <a:schemeClr val="tx2"/>
                </a:solidFill>
              </a:defRPr>
            </a:lvl1pPr>
          </a:lstStyle>
          <a:p>
            <a:pPr>
              <a:lnSpc>
                <a:spcPct val="150000"/>
              </a:lnSpc>
            </a:pPr>
            <a:r>
              <a:rPr lang="en-US" sz="1050" dirty="0">
                <a:latin typeface="+mn-lt"/>
                <a:ea typeface="Arial" charset="0"/>
                <a:cs typeface="Arial" charset="0"/>
              </a:rPr>
              <a:t>Body copy goes here. Body copy goes here. Body copy goes here. Body copy goes here.</a:t>
            </a:r>
          </a:p>
          <a:p>
            <a:pPr>
              <a:lnSpc>
                <a:spcPct val="150000"/>
              </a:lnSpc>
            </a:pPr>
            <a:endParaRPr lang="en-US" sz="1050" dirty="0">
              <a:latin typeface="+mn-lt"/>
              <a:ea typeface="Arial" charset="0"/>
              <a:cs typeface="Arial" charset="0"/>
            </a:endParaRPr>
          </a:p>
          <a:p>
            <a:pPr>
              <a:lnSpc>
                <a:spcPct val="150000"/>
              </a:lnSpc>
            </a:pPr>
            <a:endParaRPr lang="en-US" sz="1050" dirty="0">
              <a:latin typeface="+mn-lt"/>
              <a:ea typeface="Arial" charset="0"/>
              <a:cs typeface="Arial" charset="0"/>
            </a:endParaRPr>
          </a:p>
          <a:p>
            <a:pPr>
              <a:lnSpc>
                <a:spcPct val="150000"/>
              </a:lnSpc>
            </a:pPr>
            <a:endParaRPr lang="en-US" sz="1050" dirty="0">
              <a:latin typeface="+mn-lt"/>
              <a:ea typeface="Arial" charset="0"/>
              <a:cs typeface="Arial" charset="0"/>
            </a:endParaRPr>
          </a:p>
        </p:txBody>
      </p:sp>
      <p:sp>
        <p:nvSpPr>
          <p:cNvPr id="17" name="Text Placeholder 2"/>
          <p:cNvSpPr>
            <a:spLocks noGrp="1"/>
          </p:cNvSpPr>
          <p:nvPr>
            <p:ph type="body" sz="quarter" idx="34" hasCustomPrompt="1"/>
          </p:nvPr>
        </p:nvSpPr>
        <p:spPr>
          <a:xfrm>
            <a:off x="276225" y="1975644"/>
            <a:ext cx="4210715" cy="293688"/>
          </a:xfrm>
        </p:spPr>
        <p:txBody>
          <a:bodyPr>
            <a:noAutofit/>
          </a:bodyPr>
          <a:lstStyle>
            <a:lvl1pPr marL="0" indent="0">
              <a:buNone/>
              <a:defRPr sz="1200" b="1">
                <a:latin typeface="Century Gothic" charset="0"/>
                <a:ea typeface="Century Gothic" charset="0"/>
                <a:cs typeface="Century Gothic" charset="0"/>
              </a:defRPr>
            </a:lvl1pPr>
          </a:lstStyle>
          <a:p>
            <a:pPr lvl="0"/>
            <a:r>
              <a:rPr lang="en-US" dirty="0"/>
              <a:t>Text Sub-Title Goes Here</a:t>
            </a:r>
          </a:p>
        </p:txBody>
      </p:sp>
      <p:sp>
        <p:nvSpPr>
          <p:cNvPr id="18" name="Text Placeholder 2"/>
          <p:cNvSpPr>
            <a:spLocks noGrp="1"/>
          </p:cNvSpPr>
          <p:nvPr>
            <p:ph type="body" sz="quarter" idx="35" hasCustomPrompt="1"/>
          </p:nvPr>
        </p:nvSpPr>
        <p:spPr>
          <a:xfrm>
            <a:off x="276225" y="2301054"/>
            <a:ext cx="4210715" cy="603167"/>
          </a:xfrm>
        </p:spPr>
        <p:txBody>
          <a:bodyPr>
            <a:noAutofit/>
          </a:bodyPr>
          <a:lstStyle>
            <a:lvl1pPr marL="0" marR="0" indent="0" algn="l" defTabSz="685800" rtl="0" eaLnBrk="1" fontAlgn="auto" latinLnBrk="0" hangingPunct="1">
              <a:lnSpc>
                <a:spcPct val="150000"/>
              </a:lnSpc>
              <a:spcBef>
                <a:spcPts val="750"/>
              </a:spcBef>
              <a:spcAft>
                <a:spcPts val="0"/>
              </a:spcAft>
              <a:buClr>
                <a:srgbClr val="F88B2D"/>
              </a:buClr>
              <a:buSzTx/>
              <a:buFont typeface="Arial" charset="0"/>
              <a:buNone/>
              <a:tabLst/>
              <a:defRPr sz="1050" baseline="0">
                <a:solidFill>
                  <a:schemeClr val="tx2"/>
                </a:solidFill>
              </a:defRPr>
            </a:lvl1pPr>
          </a:lstStyle>
          <a:p>
            <a:pPr>
              <a:lnSpc>
                <a:spcPct val="150000"/>
              </a:lnSpc>
            </a:pPr>
            <a:r>
              <a:rPr lang="en-US" sz="1050" dirty="0">
                <a:latin typeface="+mn-lt"/>
                <a:ea typeface="Arial" charset="0"/>
                <a:cs typeface="Arial" charset="0"/>
              </a:rPr>
              <a:t>Body copy goes here. Body copy goes here. Body copy goes here. Body copy goes here.</a:t>
            </a:r>
          </a:p>
          <a:p>
            <a:pPr>
              <a:lnSpc>
                <a:spcPct val="150000"/>
              </a:lnSpc>
            </a:pPr>
            <a:endParaRPr lang="en-US" sz="1050" dirty="0">
              <a:latin typeface="+mn-lt"/>
              <a:ea typeface="Arial" charset="0"/>
              <a:cs typeface="Arial" charset="0"/>
            </a:endParaRPr>
          </a:p>
          <a:p>
            <a:pPr>
              <a:lnSpc>
                <a:spcPct val="150000"/>
              </a:lnSpc>
            </a:pPr>
            <a:endParaRPr lang="en-US" sz="1050" dirty="0">
              <a:latin typeface="+mn-lt"/>
              <a:ea typeface="Arial" charset="0"/>
              <a:cs typeface="Arial" charset="0"/>
            </a:endParaRPr>
          </a:p>
          <a:p>
            <a:pPr>
              <a:lnSpc>
                <a:spcPct val="150000"/>
              </a:lnSpc>
            </a:pPr>
            <a:endParaRPr lang="en-US" sz="1050" dirty="0">
              <a:latin typeface="+mn-lt"/>
              <a:ea typeface="Arial" charset="0"/>
              <a:cs typeface="Arial" charset="0"/>
            </a:endParaRPr>
          </a:p>
        </p:txBody>
      </p:sp>
      <p:sp>
        <p:nvSpPr>
          <p:cNvPr id="19" name="Text Placeholder 2"/>
          <p:cNvSpPr>
            <a:spLocks noGrp="1"/>
          </p:cNvSpPr>
          <p:nvPr>
            <p:ph type="body" sz="quarter" idx="36" hasCustomPrompt="1"/>
          </p:nvPr>
        </p:nvSpPr>
        <p:spPr>
          <a:xfrm>
            <a:off x="276225" y="3054009"/>
            <a:ext cx="4210715" cy="293688"/>
          </a:xfrm>
        </p:spPr>
        <p:txBody>
          <a:bodyPr>
            <a:noAutofit/>
          </a:bodyPr>
          <a:lstStyle>
            <a:lvl1pPr marL="0" indent="0">
              <a:buNone/>
              <a:defRPr sz="1200" b="1">
                <a:latin typeface="Century Gothic" charset="0"/>
                <a:ea typeface="Century Gothic" charset="0"/>
                <a:cs typeface="Century Gothic" charset="0"/>
              </a:defRPr>
            </a:lvl1pPr>
          </a:lstStyle>
          <a:p>
            <a:pPr lvl="0"/>
            <a:r>
              <a:rPr lang="en-US" dirty="0"/>
              <a:t>Text Sub-Title Goes Here</a:t>
            </a:r>
          </a:p>
        </p:txBody>
      </p:sp>
      <p:sp>
        <p:nvSpPr>
          <p:cNvPr id="20" name="Text Placeholder 2"/>
          <p:cNvSpPr>
            <a:spLocks noGrp="1"/>
          </p:cNvSpPr>
          <p:nvPr>
            <p:ph type="body" sz="quarter" idx="37" hasCustomPrompt="1"/>
          </p:nvPr>
        </p:nvSpPr>
        <p:spPr>
          <a:xfrm>
            <a:off x="276225" y="3379419"/>
            <a:ext cx="4210715" cy="603167"/>
          </a:xfrm>
        </p:spPr>
        <p:txBody>
          <a:bodyPr>
            <a:noAutofit/>
          </a:bodyPr>
          <a:lstStyle>
            <a:lvl1pPr marL="0" marR="0" indent="0" algn="l" defTabSz="685800" rtl="0" eaLnBrk="1" fontAlgn="auto" latinLnBrk="0" hangingPunct="1">
              <a:lnSpc>
                <a:spcPct val="150000"/>
              </a:lnSpc>
              <a:spcBef>
                <a:spcPts val="750"/>
              </a:spcBef>
              <a:spcAft>
                <a:spcPts val="0"/>
              </a:spcAft>
              <a:buClr>
                <a:srgbClr val="F88B2D"/>
              </a:buClr>
              <a:buSzTx/>
              <a:buFont typeface="Arial" charset="0"/>
              <a:buNone/>
              <a:tabLst/>
              <a:defRPr sz="1050" baseline="0">
                <a:solidFill>
                  <a:schemeClr val="tx2"/>
                </a:solidFill>
              </a:defRPr>
            </a:lvl1pPr>
          </a:lstStyle>
          <a:p>
            <a:pPr>
              <a:lnSpc>
                <a:spcPct val="150000"/>
              </a:lnSpc>
            </a:pPr>
            <a:r>
              <a:rPr lang="en-US" sz="1050" dirty="0">
                <a:latin typeface="+mn-lt"/>
                <a:ea typeface="Arial" charset="0"/>
                <a:cs typeface="Arial" charset="0"/>
              </a:rPr>
              <a:t>Body copy goes here. Body copy goes here. Body copy goes here. Body copy goes here.</a:t>
            </a:r>
          </a:p>
          <a:p>
            <a:pPr>
              <a:lnSpc>
                <a:spcPct val="150000"/>
              </a:lnSpc>
            </a:pPr>
            <a:endParaRPr lang="en-US" sz="1050" dirty="0">
              <a:latin typeface="+mn-lt"/>
              <a:ea typeface="Arial" charset="0"/>
              <a:cs typeface="Arial" charset="0"/>
            </a:endParaRPr>
          </a:p>
          <a:p>
            <a:pPr>
              <a:lnSpc>
                <a:spcPct val="150000"/>
              </a:lnSpc>
            </a:pPr>
            <a:endParaRPr lang="en-US" sz="1050" dirty="0">
              <a:latin typeface="+mn-lt"/>
              <a:ea typeface="Arial" charset="0"/>
              <a:cs typeface="Arial" charset="0"/>
            </a:endParaRPr>
          </a:p>
          <a:p>
            <a:pPr>
              <a:lnSpc>
                <a:spcPct val="150000"/>
              </a:lnSpc>
            </a:pPr>
            <a:endParaRPr lang="en-US" sz="1050" dirty="0">
              <a:latin typeface="+mn-lt"/>
              <a:ea typeface="Arial" charset="0"/>
              <a:cs typeface="Arial" charset="0"/>
            </a:endParaRPr>
          </a:p>
        </p:txBody>
      </p:sp>
      <p:sp>
        <p:nvSpPr>
          <p:cNvPr id="11" name="Title 2"/>
          <p:cNvSpPr>
            <a:spLocks noGrp="1"/>
          </p:cNvSpPr>
          <p:nvPr>
            <p:ph type="title" hasCustomPrompt="1"/>
          </p:nvPr>
        </p:nvSpPr>
        <p:spPr>
          <a:xfrm>
            <a:off x="276863" y="273844"/>
            <a:ext cx="8585200" cy="377031"/>
          </a:xfrm>
        </p:spPr>
        <p:txBody>
          <a:bodyPr/>
          <a:lstStyle/>
          <a:p>
            <a:pPr lvl="0"/>
            <a:r>
              <a:rPr lang="en-US"/>
              <a:t>Slide Title Goes Here</a:t>
            </a:r>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1" name="Slide Number Placeholder 4"/>
          <p:cNvSpPr txBox="1">
            <a:spLocks/>
          </p:cNvSpPr>
          <p:nvPr userDrawn="1"/>
        </p:nvSpPr>
        <p:spPr>
          <a:xfrm>
            <a:off x="173215" y="4767263"/>
            <a:ext cx="7729381" cy="273844"/>
          </a:xfrm>
          <a:prstGeom prst="rect">
            <a:avLst/>
          </a:prstGeom>
        </p:spPr>
        <p:txBody>
          <a:bodyPr vert="horz" lIns="91440" tIns="45720" rIns="91440" bIns="4572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800" smtClean="0"/>
              <a:pPr algn="l"/>
              <a:t>‹#›</a:t>
            </a:fld>
            <a:r>
              <a:rPr lang="en-US" sz="800" dirty="0"/>
              <a:t> </a:t>
            </a:r>
            <a:r>
              <a:rPr lang="en-US" sz="800" dirty="0">
                <a:solidFill>
                  <a:schemeClr val="accent2"/>
                </a:solidFill>
              </a:rPr>
              <a:t>•</a:t>
            </a:r>
            <a:endParaRPr lang="en-US" sz="800"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 1">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gradFill flip="none" rotWithShape="1">
            <a:gsLst>
              <a:gs pos="29000">
                <a:srgbClr val="F69221"/>
              </a:gs>
              <a:gs pos="100000">
                <a:srgbClr val="F2622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userDrawn="1"/>
        </p:nvGrpSpPr>
        <p:grpSpPr>
          <a:xfrm>
            <a:off x="5231123" y="-3824986"/>
            <a:ext cx="7825754" cy="7825722"/>
            <a:chOff x="10402827" y="5121677"/>
            <a:chExt cx="2074462" cy="2074454"/>
          </a:xfrm>
        </p:grpSpPr>
        <p:sp>
          <p:nvSpPr>
            <p:cNvPr id="13" name="Oval 12"/>
            <p:cNvSpPr/>
            <p:nvPr/>
          </p:nvSpPr>
          <p:spPr>
            <a:xfrm>
              <a:off x="10402827" y="5121677"/>
              <a:ext cx="2074462" cy="2074454"/>
            </a:xfrm>
            <a:prstGeom prst="ellipse">
              <a:avLst/>
            </a:prstGeom>
            <a:solidFill>
              <a:schemeClr val="bg1">
                <a:alpha val="1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0910827" y="5629675"/>
              <a:ext cx="1058462" cy="1058458"/>
            </a:xfrm>
            <a:prstGeom prst="ellipse">
              <a:avLst/>
            </a:prstGeom>
            <a:solidFill>
              <a:schemeClr val="bg1">
                <a:alpha val="1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flipV="1">
              <a:off x="11287155" y="6006001"/>
              <a:ext cx="305806" cy="305806"/>
            </a:xfrm>
            <a:prstGeom prst="ellipse">
              <a:avLst/>
            </a:prstGeom>
            <a:solidFill>
              <a:schemeClr val="bg1">
                <a:alpha val="1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flipV="1">
              <a:off x="11362254" y="6081100"/>
              <a:ext cx="155608" cy="155608"/>
            </a:xfrm>
            <a:prstGeom prst="ellipse">
              <a:avLst/>
            </a:prstGeom>
            <a:solidFill>
              <a:schemeClr val="bg1">
                <a:alpha val="94000"/>
              </a:scheme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p:cNvGrpSpPr/>
          <p:nvPr userDrawn="1"/>
        </p:nvGrpSpPr>
        <p:grpSpPr>
          <a:xfrm>
            <a:off x="681544" y="2897092"/>
            <a:ext cx="1147776" cy="90690"/>
            <a:chOff x="716078" y="3668896"/>
            <a:chExt cx="1591978" cy="125788"/>
          </a:xfrm>
          <a:gradFill>
            <a:gsLst>
              <a:gs pos="48000">
                <a:schemeClr val="bg1"/>
              </a:gs>
              <a:gs pos="0">
                <a:schemeClr val="bg1"/>
              </a:gs>
              <a:gs pos="74000">
                <a:schemeClr val="bg1">
                  <a:alpha val="59000"/>
                </a:schemeClr>
              </a:gs>
              <a:gs pos="100000">
                <a:schemeClr val="bg1">
                  <a:alpha val="0"/>
                </a:schemeClr>
              </a:gs>
            </a:gsLst>
            <a:lin ang="0" scaled="0"/>
          </a:gradFill>
        </p:grpSpPr>
        <p:sp>
          <p:nvSpPr>
            <p:cNvPr id="29" name="Oval 28"/>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itle 2"/>
          <p:cNvSpPr>
            <a:spLocks noGrp="1"/>
          </p:cNvSpPr>
          <p:nvPr>
            <p:ph type="title" hasCustomPrompt="1"/>
          </p:nvPr>
        </p:nvSpPr>
        <p:spPr>
          <a:xfrm>
            <a:off x="565329" y="2139798"/>
            <a:ext cx="7392422" cy="711200"/>
          </a:xfrm>
        </p:spPr>
        <p:txBody>
          <a:bodyPr>
            <a:normAutofit/>
          </a:bodyPr>
          <a:lstStyle>
            <a:lvl1pPr>
              <a:defRPr lang="en-US" sz="3600" b="1" kern="1200" baseline="0" dirty="0">
                <a:solidFill>
                  <a:schemeClr val="bg1"/>
                </a:solidFill>
                <a:latin typeface="Century Gothic" charset="0"/>
                <a:ea typeface="Century Gothic" charset="0"/>
                <a:cs typeface="Century Gothic" charset="0"/>
              </a:defRPr>
            </a:lvl1pPr>
          </a:lstStyle>
          <a:p>
            <a:pPr marL="0" lvl="0" indent="0" algn="l" defTabSz="685800" rtl="0" eaLnBrk="1" latinLnBrk="0" hangingPunct="1">
              <a:lnSpc>
                <a:spcPct val="90000"/>
              </a:lnSpc>
              <a:spcBef>
                <a:spcPts val="750"/>
              </a:spcBef>
              <a:buFontTx/>
              <a:buNone/>
            </a:pPr>
            <a:r>
              <a:rPr lang="en-US" dirty="0"/>
              <a:t>Title </a:t>
            </a:r>
            <a:r>
              <a:rPr lang="en-US"/>
              <a:t>of Divider Slide</a:t>
            </a:r>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 4">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27" name="Picture 26"/>
          <p:cNvPicPr>
            <a:picLocks noChangeAspect="1"/>
          </p:cNvPicPr>
          <p:nvPr userDrawn="1"/>
        </p:nvPicPr>
        <p:blipFill>
          <a:blip r:embed="rId2" cstate="screen">
            <a:alphaModFix amt="15000"/>
            <a:extLst>
              <a:ext uri="{28A0092B-C50C-407E-A947-70E740481C1C}">
                <a14:useLocalDpi xmlns:a14="http://schemas.microsoft.com/office/drawing/2010/main"/>
              </a:ext>
            </a:extLst>
          </a:blip>
          <a:stretch>
            <a:fillRect/>
          </a:stretch>
        </p:blipFill>
        <p:spPr>
          <a:xfrm flipH="1">
            <a:off x="1" y="1835188"/>
            <a:ext cx="9143998" cy="2752008"/>
          </a:xfrm>
          <a:prstGeom prst="rect">
            <a:avLst/>
          </a:prstGeom>
        </p:spPr>
      </p:pic>
      <p:grpSp>
        <p:nvGrpSpPr>
          <p:cNvPr id="17" name="Group 16"/>
          <p:cNvGrpSpPr/>
          <p:nvPr userDrawn="1"/>
        </p:nvGrpSpPr>
        <p:grpSpPr>
          <a:xfrm>
            <a:off x="8170576" y="4784467"/>
            <a:ext cx="701152" cy="191620"/>
            <a:chOff x="2194560" y="2286000"/>
            <a:chExt cx="6537600" cy="1786680"/>
          </a:xfrm>
          <a:solidFill>
            <a:schemeClr val="bg1"/>
          </a:solidFill>
        </p:grpSpPr>
        <p:sp>
          <p:nvSpPr>
            <p:cNvPr id="18" name="Freeform: Shape 1"/>
            <p:cNvSpPr/>
            <p:nvPr/>
          </p:nvSpPr>
          <p:spPr>
            <a:xfrm>
              <a:off x="3338280" y="2989440"/>
              <a:ext cx="545040" cy="1070280"/>
            </a:xfrm>
            <a:custGeom>
              <a:avLst/>
              <a:gdLst/>
              <a:ahLst/>
              <a:cxnLst>
                <a:cxn ang="3cd4">
                  <a:pos x="hc" y="t"/>
                </a:cxn>
                <a:cxn ang="cd2">
                  <a:pos x="l" y="vc"/>
                </a:cxn>
                <a:cxn ang="cd4">
                  <a:pos x="hc" y="b"/>
                </a:cxn>
                <a:cxn ang="0">
                  <a:pos x="r" y="vc"/>
                </a:cxn>
              </a:cxnLst>
              <a:rect l="l" t="t" r="r" b="b"/>
              <a:pathLst>
                <a:path w="1515" h="2974">
                  <a:moveTo>
                    <a:pt x="493" y="2974"/>
                  </a:moveTo>
                  <a:cubicBezTo>
                    <a:pt x="0" y="2974"/>
                    <a:pt x="0" y="2974"/>
                    <a:pt x="0" y="2974"/>
                  </a:cubicBezTo>
                  <a:cubicBezTo>
                    <a:pt x="0" y="30"/>
                    <a:pt x="0" y="30"/>
                    <a:pt x="0" y="30"/>
                  </a:cubicBezTo>
                  <a:cubicBezTo>
                    <a:pt x="493" y="30"/>
                    <a:pt x="493" y="30"/>
                    <a:pt x="493" y="30"/>
                  </a:cubicBezTo>
                  <a:cubicBezTo>
                    <a:pt x="493" y="392"/>
                    <a:pt x="493" y="392"/>
                    <a:pt x="493" y="392"/>
                  </a:cubicBezTo>
                  <a:cubicBezTo>
                    <a:pt x="666" y="142"/>
                    <a:pt x="962" y="0"/>
                    <a:pt x="1301" y="0"/>
                  </a:cubicBezTo>
                  <a:cubicBezTo>
                    <a:pt x="1366" y="0"/>
                    <a:pt x="1438" y="6"/>
                    <a:pt x="1479" y="12"/>
                  </a:cubicBezTo>
                  <a:cubicBezTo>
                    <a:pt x="1515" y="12"/>
                    <a:pt x="1515" y="12"/>
                    <a:pt x="1515" y="12"/>
                  </a:cubicBezTo>
                  <a:cubicBezTo>
                    <a:pt x="1515" y="540"/>
                    <a:pt x="1515" y="540"/>
                    <a:pt x="1515" y="540"/>
                  </a:cubicBezTo>
                  <a:cubicBezTo>
                    <a:pt x="1461" y="529"/>
                    <a:pt x="1461" y="529"/>
                    <a:pt x="1461" y="529"/>
                  </a:cubicBezTo>
                  <a:cubicBezTo>
                    <a:pt x="1396" y="511"/>
                    <a:pt x="1301" y="499"/>
                    <a:pt x="1200" y="499"/>
                  </a:cubicBezTo>
                  <a:cubicBezTo>
                    <a:pt x="784" y="499"/>
                    <a:pt x="493" y="807"/>
                    <a:pt x="493" y="1247"/>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solidFill>
                  <a:schemeClr val="bg1"/>
                </a:solidFill>
                <a:latin typeface="Arial" pitchFamily="18"/>
                <a:ea typeface="Arial Unicode MS" pitchFamily="2"/>
                <a:cs typeface="Arial Unicode MS" pitchFamily="2"/>
              </a:endParaRPr>
            </a:p>
          </p:txBody>
        </p:sp>
        <p:sp>
          <p:nvSpPr>
            <p:cNvPr id="19" name="Freeform: Shape 2"/>
            <p:cNvSpPr/>
            <p:nvPr/>
          </p:nvSpPr>
          <p:spPr>
            <a:xfrm>
              <a:off x="5061600" y="2963879"/>
              <a:ext cx="983160" cy="1093680"/>
            </a:xfrm>
            <a:custGeom>
              <a:avLst/>
              <a:gdLst/>
              <a:ahLst/>
              <a:cxnLst>
                <a:cxn ang="3cd4">
                  <a:pos x="hc" y="t"/>
                </a:cxn>
                <a:cxn ang="cd2">
                  <a:pos x="l" y="vc"/>
                </a:cxn>
                <a:cxn ang="cd4">
                  <a:pos x="hc" y="b"/>
                </a:cxn>
                <a:cxn ang="0">
                  <a:pos x="r" y="vc"/>
                </a:cxn>
              </a:cxnLst>
              <a:rect l="l" t="t" r="r" b="b"/>
              <a:pathLst>
                <a:path w="2732" h="3039">
                  <a:moveTo>
                    <a:pt x="1444" y="3039"/>
                  </a:moveTo>
                  <a:cubicBezTo>
                    <a:pt x="1930" y="3039"/>
                    <a:pt x="2281" y="2891"/>
                    <a:pt x="2584" y="2552"/>
                  </a:cubicBezTo>
                  <a:cubicBezTo>
                    <a:pt x="2608" y="2523"/>
                    <a:pt x="2608" y="2523"/>
                    <a:pt x="2608" y="2523"/>
                  </a:cubicBezTo>
                  <a:cubicBezTo>
                    <a:pt x="2293" y="2197"/>
                    <a:pt x="2293" y="2197"/>
                    <a:pt x="2293" y="2197"/>
                  </a:cubicBezTo>
                  <a:cubicBezTo>
                    <a:pt x="2263" y="2227"/>
                    <a:pt x="2263" y="2227"/>
                    <a:pt x="2263" y="2227"/>
                  </a:cubicBezTo>
                  <a:cubicBezTo>
                    <a:pt x="2037" y="2464"/>
                    <a:pt x="1835" y="2600"/>
                    <a:pt x="1444" y="2600"/>
                  </a:cubicBezTo>
                  <a:cubicBezTo>
                    <a:pt x="897" y="2600"/>
                    <a:pt x="535" y="2250"/>
                    <a:pt x="499" y="1680"/>
                  </a:cubicBezTo>
                  <a:cubicBezTo>
                    <a:pt x="2726" y="1680"/>
                    <a:pt x="2726" y="1680"/>
                    <a:pt x="2726" y="1680"/>
                  </a:cubicBezTo>
                  <a:cubicBezTo>
                    <a:pt x="2726" y="1639"/>
                    <a:pt x="2726" y="1639"/>
                    <a:pt x="2726" y="1639"/>
                  </a:cubicBezTo>
                  <a:cubicBezTo>
                    <a:pt x="2732" y="1556"/>
                    <a:pt x="2732" y="1466"/>
                    <a:pt x="2732" y="1461"/>
                  </a:cubicBezTo>
                  <a:cubicBezTo>
                    <a:pt x="2732" y="1063"/>
                    <a:pt x="2608" y="695"/>
                    <a:pt x="2382" y="427"/>
                  </a:cubicBezTo>
                  <a:cubicBezTo>
                    <a:pt x="2144" y="148"/>
                    <a:pt x="1812" y="0"/>
                    <a:pt x="1432" y="0"/>
                  </a:cubicBezTo>
                  <a:cubicBezTo>
                    <a:pt x="588" y="0"/>
                    <a:pt x="0" y="641"/>
                    <a:pt x="0" y="1561"/>
                  </a:cubicBezTo>
                  <a:cubicBezTo>
                    <a:pt x="0" y="1579"/>
                    <a:pt x="0" y="1579"/>
                    <a:pt x="0" y="1579"/>
                  </a:cubicBezTo>
                  <a:cubicBezTo>
                    <a:pt x="0" y="2452"/>
                    <a:pt x="582" y="3039"/>
                    <a:pt x="1444" y="3039"/>
                  </a:cubicBezTo>
                  <a:close/>
                  <a:moveTo>
                    <a:pt x="529" y="1241"/>
                  </a:moveTo>
                  <a:cubicBezTo>
                    <a:pt x="576" y="807"/>
                    <a:pt x="974" y="469"/>
                    <a:pt x="1432" y="469"/>
                  </a:cubicBezTo>
                  <a:cubicBezTo>
                    <a:pt x="1859" y="469"/>
                    <a:pt x="2210" y="807"/>
                    <a:pt x="2227" y="1241"/>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solidFill>
                  <a:schemeClr val="bg1"/>
                </a:solidFill>
                <a:latin typeface="Arial" pitchFamily="18"/>
                <a:ea typeface="Arial Unicode MS" pitchFamily="2"/>
                <a:cs typeface="Arial Unicode MS" pitchFamily="2"/>
              </a:endParaRPr>
            </a:p>
          </p:txBody>
        </p:sp>
        <p:sp>
          <p:nvSpPr>
            <p:cNvPr id="20" name="Freeform: Shape 3"/>
            <p:cNvSpPr/>
            <p:nvPr/>
          </p:nvSpPr>
          <p:spPr>
            <a:xfrm>
              <a:off x="4056840" y="3000240"/>
              <a:ext cx="177120" cy="1059480"/>
            </a:xfrm>
            <a:custGeom>
              <a:avLst/>
              <a:gdLst/>
              <a:ahLst/>
              <a:cxnLst>
                <a:cxn ang="3cd4">
                  <a:pos x="hc" y="t"/>
                </a:cxn>
                <a:cxn ang="cd2">
                  <a:pos x="l" y="vc"/>
                </a:cxn>
                <a:cxn ang="cd4">
                  <a:pos x="hc" y="b"/>
                </a:cxn>
                <a:cxn ang="0">
                  <a:pos x="r" y="vc"/>
                </a:cxn>
              </a:cxnLst>
              <a:rect l="l" t="t" r="r" b="b"/>
              <a:pathLst>
                <a:path w="493" h="2944">
                  <a:moveTo>
                    <a:pt x="493" y="2944"/>
                  </a:moveTo>
                  <a:lnTo>
                    <a:pt x="0" y="2944"/>
                  </a:lnTo>
                  <a:lnTo>
                    <a:pt x="0" y="0"/>
                  </a:lnTo>
                  <a:lnTo>
                    <a:pt x="493" y="0"/>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solidFill>
                  <a:schemeClr val="bg1"/>
                </a:solidFill>
                <a:latin typeface="Arial" pitchFamily="18"/>
                <a:ea typeface="Arial Unicode MS" pitchFamily="2"/>
                <a:cs typeface="Arial Unicode MS" pitchFamily="2"/>
              </a:endParaRPr>
            </a:p>
          </p:txBody>
        </p:sp>
        <p:sp>
          <p:nvSpPr>
            <p:cNvPr id="21" name="Freeform: Shape 4"/>
            <p:cNvSpPr/>
            <p:nvPr/>
          </p:nvSpPr>
          <p:spPr>
            <a:xfrm>
              <a:off x="4542120" y="2754360"/>
              <a:ext cx="407880" cy="1318320"/>
            </a:xfrm>
            <a:custGeom>
              <a:avLst/>
              <a:gdLst/>
              <a:ahLst/>
              <a:cxnLst>
                <a:cxn ang="3cd4">
                  <a:pos x="hc" y="t"/>
                </a:cxn>
                <a:cxn ang="cd2">
                  <a:pos x="l" y="vc"/>
                </a:cxn>
                <a:cxn ang="cd4">
                  <a:pos x="hc" y="b"/>
                </a:cxn>
                <a:cxn ang="0">
                  <a:pos x="r" y="vc"/>
                </a:cxn>
              </a:cxnLst>
              <a:rect l="l" t="t" r="r" b="b"/>
              <a:pathLst>
                <a:path w="1134" h="3663">
                  <a:moveTo>
                    <a:pt x="843" y="3663"/>
                  </a:moveTo>
                  <a:cubicBezTo>
                    <a:pt x="689" y="3663"/>
                    <a:pt x="469" y="3645"/>
                    <a:pt x="291" y="3514"/>
                  </a:cubicBezTo>
                  <a:cubicBezTo>
                    <a:pt x="95" y="3366"/>
                    <a:pt x="0" y="3111"/>
                    <a:pt x="0" y="2748"/>
                  </a:cubicBezTo>
                  <a:cubicBezTo>
                    <a:pt x="0" y="1146"/>
                    <a:pt x="0" y="1146"/>
                    <a:pt x="0" y="1146"/>
                  </a:cubicBezTo>
                  <a:cubicBezTo>
                    <a:pt x="0" y="677"/>
                    <a:pt x="0" y="677"/>
                    <a:pt x="0" y="677"/>
                  </a:cubicBezTo>
                  <a:cubicBezTo>
                    <a:pt x="0" y="0"/>
                    <a:pt x="0" y="0"/>
                    <a:pt x="0" y="0"/>
                  </a:cubicBezTo>
                  <a:cubicBezTo>
                    <a:pt x="493" y="0"/>
                    <a:pt x="493" y="0"/>
                    <a:pt x="493" y="0"/>
                  </a:cubicBezTo>
                  <a:cubicBezTo>
                    <a:pt x="493" y="677"/>
                    <a:pt x="493" y="677"/>
                    <a:pt x="493" y="677"/>
                  </a:cubicBezTo>
                  <a:cubicBezTo>
                    <a:pt x="1134" y="677"/>
                    <a:pt x="1134" y="677"/>
                    <a:pt x="1134" y="677"/>
                  </a:cubicBezTo>
                  <a:cubicBezTo>
                    <a:pt x="1134" y="1146"/>
                    <a:pt x="1134" y="1146"/>
                    <a:pt x="1134" y="1146"/>
                  </a:cubicBezTo>
                  <a:cubicBezTo>
                    <a:pt x="493" y="1146"/>
                    <a:pt x="493" y="1146"/>
                    <a:pt x="493" y="1146"/>
                  </a:cubicBezTo>
                  <a:cubicBezTo>
                    <a:pt x="493" y="2748"/>
                    <a:pt x="493" y="2748"/>
                    <a:pt x="493" y="2748"/>
                  </a:cubicBezTo>
                  <a:cubicBezTo>
                    <a:pt x="493" y="3122"/>
                    <a:pt x="624" y="3194"/>
                    <a:pt x="838" y="3194"/>
                  </a:cubicBezTo>
                  <a:cubicBezTo>
                    <a:pt x="915" y="3194"/>
                    <a:pt x="986" y="3194"/>
                    <a:pt x="1087" y="3182"/>
                  </a:cubicBezTo>
                  <a:cubicBezTo>
                    <a:pt x="1134" y="3170"/>
                    <a:pt x="1134" y="3170"/>
                    <a:pt x="1134" y="3170"/>
                  </a:cubicBezTo>
                  <a:cubicBezTo>
                    <a:pt x="1134" y="3627"/>
                    <a:pt x="1134" y="3627"/>
                    <a:pt x="1134" y="3627"/>
                  </a:cubicBezTo>
                  <a:cubicBezTo>
                    <a:pt x="1105" y="3633"/>
                    <a:pt x="1105" y="3633"/>
                    <a:pt x="1105" y="3633"/>
                  </a:cubicBezTo>
                  <a:cubicBezTo>
                    <a:pt x="1004" y="3657"/>
                    <a:pt x="933" y="3663"/>
                    <a:pt x="843" y="3663"/>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solidFill>
                  <a:schemeClr val="bg1"/>
                </a:solidFill>
                <a:latin typeface="Arial" pitchFamily="18"/>
                <a:ea typeface="Arial Unicode MS" pitchFamily="2"/>
                <a:cs typeface="Arial Unicode MS" pitchFamily="2"/>
              </a:endParaRPr>
            </a:p>
          </p:txBody>
        </p:sp>
        <p:sp>
          <p:nvSpPr>
            <p:cNvPr id="22" name="Freeform: Shape 5"/>
            <p:cNvSpPr/>
            <p:nvPr/>
          </p:nvSpPr>
          <p:spPr>
            <a:xfrm>
              <a:off x="6158160" y="2963879"/>
              <a:ext cx="1085759" cy="1108800"/>
            </a:xfrm>
            <a:custGeom>
              <a:avLst/>
              <a:gdLst/>
              <a:ahLst/>
              <a:cxnLst>
                <a:cxn ang="3cd4">
                  <a:pos x="hc" y="t"/>
                </a:cxn>
                <a:cxn ang="cd2">
                  <a:pos x="l" y="vc"/>
                </a:cxn>
                <a:cxn ang="cd4">
                  <a:pos x="hc" y="b"/>
                </a:cxn>
                <a:cxn ang="0">
                  <a:pos x="r" y="vc"/>
                </a:cxn>
              </a:cxnLst>
              <a:rect l="l" t="t" r="r" b="b"/>
              <a:pathLst>
                <a:path w="3017" h="3081">
                  <a:moveTo>
                    <a:pt x="1509" y="3081"/>
                  </a:moveTo>
                  <a:cubicBezTo>
                    <a:pt x="1918" y="3081"/>
                    <a:pt x="2293" y="2926"/>
                    <a:pt x="2578" y="2647"/>
                  </a:cubicBezTo>
                  <a:cubicBezTo>
                    <a:pt x="2863" y="2357"/>
                    <a:pt x="3017" y="1965"/>
                    <a:pt x="3017" y="1544"/>
                  </a:cubicBezTo>
                  <a:cubicBezTo>
                    <a:pt x="3017" y="1116"/>
                    <a:pt x="2863" y="724"/>
                    <a:pt x="2578" y="433"/>
                  </a:cubicBezTo>
                  <a:cubicBezTo>
                    <a:pt x="2293" y="154"/>
                    <a:pt x="1918" y="0"/>
                    <a:pt x="1509" y="0"/>
                  </a:cubicBezTo>
                  <a:cubicBezTo>
                    <a:pt x="1105" y="0"/>
                    <a:pt x="725" y="154"/>
                    <a:pt x="445" y="433"/>
                  </a:cubicBezTo>
                  <a:cubicBezTo>
                    <a:pt x="160" y="724"/>
                    <a:pt x="0" y="1116"/>
                    <a:pt x="0" y="1544"/>
                  </a:cubicBezTo>
                  <a:cubicBezTo>
                    <a:pt x="0" y="1965"/>
                    <a:pt x="160" y="2357"/>
                    <a:pt x="445" y="2647"/>
                  </a:cubicBezTo>
                  <a:cubicBezTo>
                    <a:pt x="725" y="2926"/>
                    <a:pt x="1105" y="3081"/>
                    <a:pt x="1509" y="3081"/>
                  </a:cubicBezTo>
                  <a:close/>
                  <a:moveTo>
                    <a:pt x="1509" y="469"/>
                  </a:moveTo>
                  <a:cubicBezTo>
                    <a:pt x="1794" y="469"/>
                    <a:pt x="2049" y="576"/>
                    <a:pt x="2239" y="772"/>
                  </a:cubicBezTo>
                  <a:cubicBezTo>
                    <a:pt x="2423" y="968"/>
                    <a:pt x="2524" y="1241"/>
                    <a:pt x="2524" y="1544"/>
                  </a:cubicBezTo>
                  <a:cubicBezTo>
                    <a:pt x="2524" y="1841"/>
                    <a:pt x="2423" y="2114"/>
                    <a:pt x="2239" y="2310"/>
                  </a:cubicBezTo>
                  <a:cubicBezTo>
                    <a:pt x="2049" y="2505"/>
                    <a:pt x="1794" y="2612"/>
                    <a:pt x="1509" y="2612"/>
                  </a:cubicBezTo>
                  <a:cubicBezTo>
                    <a:pt x="1229" y="2612"/>
                    <a:pt x="968" y="2505"/>
                    <a:pt x="784" y="2310"/>
                  </a:cubicBezTo>
                  <a:cubicBezTo>
                    <a:pt x="600" y="2114"/>
                    <a:pt x="499" y="1841"/>
                    <a:pt x="499" y="1544"/>
                  </a:cubicBezTo>
                  <a:cubicBezTo>
                    <a:pt x="499" y="1241"/>
                    <a:pt x="600" y="968"/>
                    <a:pt x="784" y="772"/>
                  </a:cubicBezTo>
                  <a:cubicBezTo>
                    <a:pt x="968" y="576"/>
                    <a:pt x="1229" y="469"/>
                    <a:pt x="1509" y="469"/>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solidFill>
                  <a:schemeClr val="bg1"/>
                </a:solidFill>
                <a:latin typeface="Arial" pitchFamily="18"/>
                <a:ea typeface="Arial Unicode MS" pitchFamily="2"/>
                <a:cs typeface="Arial Unicode MS" pitchFamily="2"/>
              </a:endParaRPr>
            </a:p>
          </p:txBody>
        </p:sp>
        <p:sp>
          <p:nvSpPr>
            <p:cNvPr id="23" name="Freeform: Shape 6"/>
            <p:cNvSpPr/>
            <p:nvPr/>
          </p:nvSpPr>
          <p:spPr>
            <a:xfrm>
              <a:off x="2194560" y="2963879"/>
              <a:ext cx="944640" cy="1108800"/>
            </a:xfrm>
            <a:custGeom>
              <a:avLst/>
              <a:gdLst/>
              <a:ahLst/>
              <a:cxnLst>
                <a:cxn ang="3cd4">
                  <a:pos x="hc" y="t"/>
                </a:cxn>
                <a:cxn ang="cd2">
                  <a:pos x="l" y="vc"/>
                </a:cxn>
                <a:cxn ang="cd4">
                  <a:pos x="hc" y="b"/>
                </a:cxn>
                <a:cxn ang="0">
                  <a:pos x="r" y="vc"/>
                </a:cxn>
              </a:cxnLst>
              <a:rect l="l" t="t" r="r" b="b"/>
              <a:pathLst>
                <a:path w="2625" h="3081">
                  <a:moveTo>
                    <a:pt x="1520" y="3081"/>
                  </a:moveTo>
                  <a:cubicBezTo>
                    <a:pt x="1111" y="3081"/>
                    <a:pt x="731" y="2926"/>
                    <a:pt x="445" y="2647"/>
                  </a:cubicBezTo>
                  <a:cubicBezTo>
                    <a:pt x="160" y="2357"/>
                    <a:pt x="0" y="1965"/>
                    <a:pt x="0" y="1544"/>
                  </a:cubicBezTo>
                  <a:cubicBezTo>
                    <a:pt x="0" y="1116"/>
                    <a:pt x="160" y="724"/>
                    <a:pt x="445" y="433"/>
                  </a:cubicBezTo>
                  <a:cubicBezTo>
                    <a:pt x="731" y="154"/>
                    <a:pt x="1111" y="0"/>
                    <a:pt x="1520" y="0"/>
                  </a:cubicBezTo>
                  <a:cubicBezTo>
                    <a:pt x="1948" y="0"/>
                    <a:pt x="2322" y="148"/>
                    <a:pt x="2601" y="433"/>
                  </a:cubicBezTo>
                  <a:cubicBezTo>
                    <a:pt x="2625" y="463"/>
                    <a:pt x="2625" y="463"/>
                    <a:pt x="2625" y="463"/>
                  </a:cubicBezTo>
                  <a:cubicBezTo>
                    <a:pt x="2322" y="819"/>
                    <a:pt x="2322" y="819"/>
                    <a:pt x="2322" y="819"/>
                  </a:cubicBezTo>
                  <a:cubicBezTo>
                    <a:pt x="2293" y="783"/>
                    <a:pt x="2293" y="783"/>
                    <a:pt x="2293" y="783"/>
                  </a:cubicBezTo>
                  <a:cubicBezTo>
                    <a:pt x="2091" y="576"/>
                    <a:pt x="1823" y="469"/>
                    <a:pt x="1520" y="469"/>
                  </a:cubicBezTo>
                  <a:cubicBezTo>
                    <a:pt x="1235" y="469"/>
                    <a:pt x="974" y="576"/>
                    <a:pt x="784" y="772"/>
                  </a:cubicBezTo>
                  <a:cubicBezTo>
                    <a:pt x="600" y="968"/>
                    <a:pt x="493" y="1241"/>
                    <a:pt x="493" y="1544"/>
                  </a:cubicBezTo>
                  <a:cubicBezTo>
                    <a:pt x="493" y="1841"/>
                    <a:pt x="600" y="2114"/>
                    <a:pt x="784" y="2310"/>
                  </a:cubicBezTo>
                  <a:cubicBezTo>
                    <a:pt x="974" y="2505"/>
                    <a:pt x="1235" y="2612"/>
                    <a:pt x="1520" y="2612"/>
                  </a:cubicBezTo>
                  <a:cubicBezTo>
                    <a:pt x="1823" y="2612"/>
                    <a:pt x="2091" y="2505"/>
                    <a:pt x="2293" y="2298"/>
                  </a:cubicBezTo>
                  <a:cubicBezTo>
                    <a:pt x="2322" y="2262"/>
                    <a:pt x="2322" y="2262"/>
                    <a:pt x="2322" y="2262"/>
                  </a:cubicBezTo>
                  <a:cubicBezTo>
                    <a:pt x="2625" y="2618"/>
                    <a:pt x="2625" y="2618"/>
                    <a:pt x="2625" y="2618"/>
                  </a:cubicBezTo>
                  <a:cubicBezTo>
                    <a:pt x="2601" y="2647"/>
                    <a:pt x="2601" y="2647"/>
                    <a:pt x="2601" y="2647"/>
                  </a:cubicBezTo>
                  <a:cubicBezTo>
                    <a:pt x="2322" y="2932"/>
                    <a:pt x="1948" y="3081"/>
                    <a:pt x="1520" y="3081"/>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solidFill>
                  <a:schemeClr val="bg1"/>
                </a:solidFill>
                <a:latin typeface="Arial" pitchFamily="18"/>
                <a:ea typeface="Arial Unicode MS" pitchFamily="2"/>
                <a:cs typeface="Arial Unicode MS" pitchFamily="2"/>
              </a:endParaRPr>
            </a:p>
          </p:txBody>
        </p:sp>
        <p:sp>
          <p:nvSpPr>
            <p:cNvPr id="24" name="Freeform: Shape 7"/>
            <p:cNvSpPr/>
            <p:nvPr/>
          </p:nvSpPr>
          <p:spPr>
            <a:xfrm>
              <a:off x="4009679" y="2286000"/>
              <a:ext cx="271440" cy="275400"/>
            </a:xfrm>
            <a:custGeom>
              <a:avLst/>
              <a:gdLst/>
              <a:ahLst/>
              <a:cxnLst>
                <a:cxn ang="3cd4">
                  <a:pos x="hc" y="t"/>
                </a:cxn>
                <a:cxn ang="cd2">
                  <a:pos x="l" y="vc"/>
                </a:cxn>
                <a:cxn ang="cd4">
                  <a:pos x="hc" y="b"/>
                </a:cxn>
                <a:cxn ang="0">
                  <a:pos x="r" y="vc"/>
                </a:cxn>
              </a:cxnLst>
              <a:rect l="l" t="t" r="r" b="b"/>
              <a:pathLst>
                <a:path w="755" h="766">
                  <a:moveTo>
                    <a:pt x="380" y="766"/>
                  </a:moveTo>
                  <a:cubicBezTo>
                    <a:pt x="173" y="766"/>
                    <a:pt x="0" y="594"/>
                    <a:pt x="0" y="386"/>
                  </a:cubicBezTo>
                  <a:cubicBezTo>
                    <a:pt x="0" y="172"/>
                    <a:pt x="173" y="0"/>
                    <a:pt x="380" y="0"/>
                  </a:cubicBezTo>
                  <a:cubicBezTo>
                    <a:pt x="588" y="0"/>
                    <a:pt x="755" y="172"/>
                    <a:pt x="755" y="386"/>
                  </a:cubicBezTo>
                  <a:cubicBezTo>
                    <a:pt x="755" y="594"/>
                    <a:pt x="588" y="766"/>
                    <a:pt x="380" y="766"/>
                  </a:cubicBezTo>
                  <a:close/>
                </a:path>
              </a:pathLst>
            </a:custGeom>
            <a:gradFill>
              <a:gsLst>
                <a:gs pos="0">
                  <a:srgbClr val="F69221"/>
                </a:gs>
                <a:gs pos="100000">
                  <a:srgbClr val="F26223"/>
                </a:gs>
              </a:gsLst>
              <a:lin ang="0" scaled="0"/>
            </a:gra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solidFill>
                  <a:schemeClr val="bg1"/>
                </a:solidFill>
                <a:latin typeface="Arial" pitchFamily="18"/>
                <a:ea typeface="Arial Unicode MS" pitchFamily="2"/>
                <a:cs typeface="Arial Unicode MS" pitchFamily="2"/>
              </a:endParaRPr>
            </a:p>
          </p:txBody>
        </p:sp>
        <p:sp>
          <p:nvSpPr>
            <p:cNvPr id="25" name="Freeform: Shape 8"/>
            <p:cNvSpPr/>
            <p:nvPr/>
          </p:nvSpPr>
          <p:spPr>
            <a:xfrm>
              <a:off x="8460720" y="3799440"/>
              <a:ext cx="271440" cy="273240"/>
            </a:xfrm>
            <a:custGeom>
              <a:avLst/>
              <a:gdLst/>
              <a:ahLst/>
              <a:cxnLst>
                <a:cxn ang="3cd4">
                  <a:pos x="hc" y="t"/>
                </a:cxn>
                <a:cxn ang="cd2">
                  <a:pos x="l" y="vc"/>
                </a:cxn>
                <a:cxn ang="cd4">
                  <a:pos x="hc" y="b"/>
                </a:cxn>
                <a:cxn ang="0">
                  <a:pos x="r" y="vc"/>
                </a:cxn>
              </a:cxnLst>
              <a:rect l="l" t="t" r="r" b="b"/>
              <a:pathLst>
                <a:path w="755" h="760">
                  <a:moveTo>
                    <a:pt x="375" y="760"/>
                  </a:moveTo>
                  <a:cubicBezTo>
                    <a:pt x="167" y="760"/>
                    <a:pt x="0" y="588"/>
                    <a:pt x="0" y="380"/>
                  </a:cubicBezTo>
                  <a:cubicBezTo>
                    <a:pt x="0" y="172"/>
                    <a:pt x="167" y="0"/>
                    <a:pt x="375" y="0"/>
                  </a:cubicBezTo>
                  <a:cubicBezTo>
                    <a:pt x="589" y="0"/>
                    <a:pt x="755" y="172"/>
                    <a:pt x="755" y="380"/>
                  </a:cubicBezTo>
                  <a:cubicBezTo>
                    <a:pt x="755" y="588"/>
                    <a:pt x="589" y="760"/>
                    <a:pt x="375" y="760"/>
                  </a:cubicBezTo>
                  <a:close/>
                </a:path>
              </a:pathLst>
            </a:custGeom>
            <a:gradFill>
              <a:gsLst>
                <a:gs pos="0">
                  <a:srgbClr val="F69221"/>
                </a:gs>
                <a:gs pos="100000">
                  <a:srgbClr val="F26223"/>
                </a:gs>
              </a:gsLst>
              <a:lin ang="0" scaled="0"/>
            </a:gra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solidFill>
                  <a:schemeClr val="bg1"/>
                </a:solidFill>
                <a:latin typeface="Arial" pitchFamily="18"/>
                <a:ea typeface="Arial Unicode MS" pitchFamily="2"/>
                <a:cs typeface="Arial Unicode MS" pitchFamily="2"/>
              </a:endParaRPr>
            </a:p>
          </p:txBody>
        </p:sp>
        <p:sp>
          <p:nvSpPr>
            <p:cNvPr id="26" name="Freeform: Shape 9"/>
            <p:cNvSpPr/>
            <p:nvPr/>
          </p:nvSpPr>
          <p:spPr>
            <a:xfrm>
              <a:off x="4535640" y="2360880"/>
              <a:ext cx="3672720" cy="1632600"/>
            </a:xfrm>
            <a:custGeom>
              <a:avLst/>
              <a:gdLst/>
              <a:ahLst/>
              <a:cxnLst>
                <a:cxn ang="3cd4">
                  <a:pos x="hc" y="t"/>
                </a:cxn>
                <a:cxn ang="cd2">
                  <a:pos x="l" y="vc"/>
                </a:cxn>
                <a:cxn ang="cd4">
                  <a:pos x="hc" y="b"/>
                </a:cxn>
                <a:cxn ang="0">
                  <a:pos x="r" y="vc"/>
                </a:cxn>
              </a:cxnLst>
              <a:rect l="l" t="t" r="r" b="b"/>
              <a:pathLst>
                <a:path w="10203" h="4536">
                  <a:moveTo>
                    <a:pt x="10203" y="4198"/>
                  </a:moveTo>
                  <a:cubicBezTo>
                    <a:pt x="9199" y="4198"/>
                    <a:pt x="9199" y="4198"/>
                    <a:pt x="9199" y="4198"/>
                  </a:cubicBezTo>
                  <a:cubicBezTo>
                    <a:pt x="8939" y="4198"/>
                    <a:pt x="8731" y="3984"/>
                    <a:pt x="8731" y="3723"/>
                  </a:cubicBezTo>
                  <a:cubicBezTo>
                    <a:pt x="8731" y="766"/>
                    <a:pt x="8731" y="766"/>
                    <a:pt x="8731" y="766"/>
                  </a:cubicBezTo>
                  <a:cubicBezTo>
                    <a:pt x="8731" y="344"/>
                    <a:pt x="8386" y="0"/>
                    <a:pt x="7959" y="0"/>
                  </a:cubicBezTo>
                  <a:cubicBezTo>
                    <a:pt x="0" y="0"/>
                    <a:pt x="0" y="0"/>
                    <a:pt x="0" y="0"/>
                  </a:cubicBezTo>
                  <a:cubicBezTo>
                    <a:pt x="0" y="338"/>
                    <a:pt x="0" y="338"/>
                    <a:pt x="0" y="338"/>
                  </a:cubicBezTo>
                  <a:cubicBezTo>
                    <a:pt x="7917" y="338"/>
                    <a:pt x="7917" y="338"/>
                    <a:pt x="7917" y="338"/>
                  </a:cubicBezTo>
                  <a:cubicBezTo>
                    <a:pt x="8178" y="338"/>
                    <a:pt x="8386" y="552"/>
                    <a:pt x="8386" y="808"/>
                  </a:cubicBezTo>
                  <a:cubicBezTo>
                    <a:pt x="8386" y="3770"/>
                    <a:pt x="8386" y="3770"/>
                    <a:pt x="8386" y="3770"/>
                  </a:cubicBezTo>
                  <a:cubicBezTo>
                    <a:pt x="8386" y="4192"/>
                    <a:pt x="8731" y="4536"/>
                    <a:pt x="9157" y="4536"/>
                  </a:cubicBezTo>
                  <a:cubicBezTo>
                    <a:pt x="10203" y="4536"/>
                    <a:pt x="10203" y="4536"/>
                    <a:pt x="10203" y="4536"/>
                  </a:cubicBezTo>
                  <a:close/>
                </a:path>
              </a:pathLst>
            </a:custGeom>
            <a:gradFill>
              <a:gsLst>
                <a:gs pos="0">
                  <a:srgbClr val="F69221"/>
                </a:gs>
                <a:gs pos="100000">
                  <a:srgbClr val="F26223"/>
                </a:gs>
              </a:gsLst>
              <a:lin ang="0" scaled="0"/>
            </a:gra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solidFill>
                  <a:schemeClr val="bg1"/>
                </a:solidFill>
                <a:latin typeface="Arial" pitchFamily="18"/>
                <a:ea typeface="Arial Unicode MS" pitchFamily="2"/>
                <a:cs typeface="Arial Unicode MS" pitchFamily="2"/>
              </a:endParaRPr>
            </a:p>
          </p:txBody>
        </p:sp>
      </p:grpSp>
      <p:grpSp>
        <p:nvGrpSpPr>
          <p:cNvPr id="28" name="Group 27"/>
          <p:cNvGrpSpPr/>
          <p:nvPr userDrawn="1"/>
        </p:nvGrpSpPr>
        <p:grpSpPr>
          <a:xfrm>
            <a:off x="687809" y="2895449"/>
            <a:ext cx="1147776" cy="9069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29" name="Oval 28"/>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0" name="Oval 29"/>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1" name="Oval 30"/>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2" name="Oval 31"/>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3" name="Oval 32"/>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Oval 33"/>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5" name="Oval 34"/>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6" name="Oval 35"/>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7" name="Oval 36"/>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38" name="Title 2"/>
          <p:cNvSpPr>
            <a:spLocks noGrp="1"/>
          </p:cNvSpPr>
          <p:nvPr>
            <p:ph type="title" hasCustomPrompt="1"/>
          </p:nvPr>
        </p:nvSpPr>
        <p:spPr>
          <a:xfrm>
            <a:off x="565329" y="2139798"/>
            <a:ext cx="7392422" cy="711200"/>
          </a:xfrm>
        </p:spPr>
        <p:txBody>
          <a:bodyPr>
            <a:normAutofit/>
          </a:bodyPr>
          <a:lstStyle>
            <a:lvl1pPr>
              <a:defRPr lang="en-US" sz="3600" b="1" kern="1200" baseline="0" dirty="0">
                <a:solidFill>
                  <a:schemeClr val="bg1"/>
                </a:solidFill>
                <a:latin typeface="Century Gothic" charset="0"/>
                <a:ea typeface="Century Gothic" charset="0"/>
                <a:cs typeface="Century Gothic" charset="0"/>
              </a:defRPr>
            </a:lvl1pPr>
          </a:lstStyle>
          <a:p>
            <a:pPr marL="0" lvl="0" indent="0" algn="l" defTabSz="685800" rtl="0" eaLnBrk="1" latinLnBrk="0" hangingPunct="1">
              <a:lnSpc>
                <a:spcPct val="90000"/>
              </a:lnSpc>
              <a:spcBef>
                <a:spcPts val="750"/>
              </a:spcBef>
              <a:buFontTx/>
              <a:buNone/>
            </a:pPr>
            <a:r>
              <a:rPr lang="en-US" dirty="0"/>
              <a:t>Title </a:t>
            </a:r>
            <a:r>
              <a:rPr lang="en-US"/>
              <a:t>of Divider Slide</a:t>
            </a:r>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 2">
    <p:spTree>
      <p:nvGrpSpPr>
        <p:cNvPr id="1" name=""/>
        <p:cNvGrpSpPr/>
        <p:nvPr/>
      </p:nvGrpSpPr>
      <p:grpSpPr>
        <a:xfrm>
          <a:off x="0" y="0"/>
          <a:ext cx="0" cy="0"/>
          <a:chOff x="0" y="0"/>
          <a:chExt cx="0" cy="0"/>
        </a:xfrm>
      </p:grpSpPr>
      <p:sp>
        <p:nvSpPr>
          <p:cNvPr id="3" name="Picture Placeholder 2"/>
          <p:cNvSpPr>
            <a:spLocks noGrp="1"/>
          </p:cNvSpPr>
          <p:nvPr>
            <p:ph type="pic" sz="quarter" idx="11" hasCustomPrompt="1"/>
          </p:nvPr>
        </p:nvSpPr>
        <p:spPr>
          <a:xfrm>
            <a:off x="0" y="0"/>
            <a:ext cx="9144000" cy="5143500"/>
          </a:xfrm>
          <a:solidFill>
            <a:schemeClr val="bg2"/>
          </a:solidFill>
        </p:spPr>
        <p:txBody>
          <a:bodyPr anchor="ctr"/>
          <a:lstStyle>
            <a:lvl1pPr algn="ctr">
              <a:defRPr baseline="0">
                <a:latin typeface="Century Gothic" charset="0"/>
                <a:ea typeface="Century Gothic" charset="0"/>
                <a:cs typeface="Century Gothic" charset="0"/>
              </a:defRPr>
            </a:lvl1pPr>
          </a:lstStyle>
          <a:p>
            <a:r>
              <a:rPr lang="en-US" dirty="0"/>
              <a:t>Photo goes here. Once you add the photo you must send to back.</a:t>
            </a:r>
          </a:p>
          <a:p>
            <a:endParaRPr lang="en-US" dirty="0"/>
          </a:p>
          <a:p>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 3">
    <p:spTree>
      <p:nvGrpSpPr>
        <p:cNvPr id="1" name=""/>
        <p:cNvGrpSpPr/>
        <p:nvPr/>
      </p:nvGrpSpPr>
      <p:grpSpPr>
        <a:xfrm>
          <a:off x="0" y="0"/>
          <a:ext cx="0" cy="0"/>
          <a:chOff x="0" y="0"/>
          <a:chExt cx="0" cy="0"/>
        </a:xfrm>
      </p:grpSpPr>
      <p:sp>
        <p:nvSpPr>
          <p:cNvPr id="3" name="Picture Placeholder 2"/>
          <p:cNvSpPr>
            <a:spLocks noGrp="1"/>
          </p:cNvSpPr>
          <p:nvPr>
            <p:ph type="pic" sz="quarter" idx="11" hasCustomPrompt="1"/>
          </p:nvPr>
        </p:nvSpPr>
        <p:spPr>
          <a:xfrm>
            <a:off x="3496236" y="0"/>
            <a:ext cx="5647764" cy="5143500"/>
          </a:xfrm>
          <a:solidFill>
            <a:schemeClr val="bg2"/>
          </a:solidFill>
        </p:spPr>
        <p:txBody>
          <a:bodyPr anchor="ctr"/>
          <a:lstStyle>
            <a:lvl1pPr algn="ctr">
              <a:defRPr baseline="0">
                <a:latin typeface="Century Gothic" charset="0"/>
                <a:ea typeface="Century Gothic" charset="0"/>
                <a:cs typeface="Century Gothic" charset="0"/>
              </a:defRPr>
            </a:lvl1pPr>
          </a:lstStyle>
          <a:p>
            <a:r>
              <a:rPr lang="en-US" dirty="0"/>
              <a:t>Photo Goes Here</a:t>
            </a:r>
          </a:p>
        </p:txBody>
      </p:sp>
      <p:grpSp>
        <p:nvGrpSpPr>
          <p:cNvPr id="4" name="Group 3"/>
          <p:cNvGrpSpPr/>
          <p:nvPr userDrawn="1"/>
        </p:nvGrpSpPr>
        <p:grpSpPr>
          <a:xfrm>
            <a:off x="497927" y="3234019"/>
            <a:ext cx="1147776" cy="9069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5" name="Oval 4"/>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hasCustomPrompt="1"/>
          </p:nvPr>
        </p:nvSpPr>
        <p:spPr>
          <a:xfrm>
            <a:off x="422053" y="1537818"/>
            <a:ext cx="2744729" cy="1555003"/>
          </a:xfrm>
        </p:spPr>
        <p:txBody>
          <a:bodyPr>
            <a:normAutofit/>
          </a:bodyPr>
          <a:lstStyle>
            <a:lvl1pPr>
              <a:defRPr lang="en-US" sz="3600" b="1" kern="1200" baseline="0">
                <a:solidFill>
                  <a:schemeClr val="tx1"/>
                </a:solidFill>
                <a:latin typeface="Century Gothic" charset="0"/>
                <a:ea typeface="Century Gothic" charset="0"/>
                <a:cs typeface="Century Gothic" charset="0"/>
              </a:defRPr>
            </a:lvl1pPr>
          </a:lstStyle>
          <a:p>
            <a:pPr lvl="0"/>
            <a:r>
              <a:rPr lang="en-US"/>
              <a:t>Title of Divider Slide</a:t>
            </a:r>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ata (Chart &amp; Text) — 1">
    <p:spTree>
      <p:nvGrpSpPr>
        <p:cNvPr id="1" name=""/>
        <p:cNvGrpSpPr/>
        <p:nvPr/>
      </p:nvGrpSpPr>
      <p:grpSpPr>
        <a:xfrm>
          <a:off x="0" y="0"/>
          <a:ext cx="0" cy="0"/>
          <a:chOff x="0" y="0"/>
          <a:chExt cx="0" cy="0"/>
        </a:xfrm>
      </p:grpSpPr>
      <p:sp>
        <p:nvSpPr>
          <p:cNvPr id="23" name="Freeform 22"/>
          <p:cNvSpPr/>
          <p:nvPr userDrawn="1"/>
        </p:nvSpPr>
        <p:spPr>
          <a:xfrm rot="10800000">
            <a:off x="4102368" y="714206"/>
            <a:ext cx="5041633" cy="4429294"/>
          </a:xfrm>
          <a:custGeom>
            <a:avLst/>
            <a:gdLst>
              <a:gd name="connsiteX0" fmla="*/ 3602577 w 5041633"/>
              <a:gd name="connsiteY0" fmla="*/ 4429294 h 4429294"/>
              <a:gd name="connsiteX1" fmla="*/ 0 w 5041633"/>
              <a:gd name="connsiteY1" fmla="*/ 4429294 h 4429294"/>
              <a:gd name="connsiteX2" fmla="*/ 0 w 5041633"/>
              <a:gd name="connsiteY2" fmla="*/ 0 h 4429294"/>
              <a:gd name="connsiteX3" fmla="*/ 4269004 w 5041633"/>
              <a:gd name="connsiteY3" fmla="*/ 0 h 4429294"/>
              <a:gd name="connsiteX4" fmla="*/ 4323110 w 5041633"/>
              <a:gd name="connsiteY4" fmla="*/ 0 h 4429294"/>
              <a:gd name="connsiteX5" fmla="*/ 5041633 w 5041633"/>
              <a:gd name="connsiteY5" fmla="*/ 0 h 4429294"/>
              <a:gd name="connsiteX6" fmla="*/ 4324820 w 5041633"/>
              <a:gd name="connsiteY6" fmla="*/ 646863 h 4429294"/>
              <a:gd name="connsiteX7" fmla="*/ 4324254 w 5041633"/>
              <a:gd name="connsiteY7" fmla="*/ 658070 h 4429294"/>
              <a:gd name="connsiteX8" fmla="*/ 4323110 w 5041633"/>
              <a:gd name="connsiteY8" fmla="*/ 658070 h 4429294"/>
              <a:gd name="connsiteX9" fmla="*/ 4323110 w 5041633"/>
              <a:gd name="connsiteY9" fmla="*/ 680728 h 4429294"/>
              <a:gd name="connsiteX10" fmla="*/ 4321100 w 5041633"/>
              <a:gd name="connsiteY10" fmla="*/ 720533 h 4429294"/>
              <a:gd name="connsiteX11" fmla="*/ 4321100 w 5041633"/>
              <a:gd name="connsiteY11" fmla="*/ 3748567 h 4429294"/>
              <a:gd name="connsiteX12" fmla="*/ 4319390 w 5041633"/>
              <a:gd name="connsiteY12" fmla="*/ 3782431 h 4429294"/>
              <a:gd name="connsiteX13" fmla="*/ 3602577 w 5041633"/>
              <a:gd name="connsiteY13" fmla="*/ 4429294 h 4429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1633" h="4429294">
                <a:moveTo>
                  <a:pt x="3602577" y="4429294"/>
                </a:moveTo>
                <a:lnTo>
                  <a:pt x="0" y="4429294"/>
                </a:lnTo>
                <a:lnTo>
                  <a:pt x="0" y="0"/>
                </a:lnTo>
                <a:lnTo>
                  <a:pt x="4269004" y="0"/>
                </a:lnTo>
                <a:lnTo>
                  <a:pt x="4323110" y="0"/>
                </a:lnTo>
                <a:lnTo>
                  <a:pt x="5041633" y="0"/>
                </a:lnTo>
                <a:cubicBezTo>
                  <a:pt x="4668565" y="0"/>
                  <a:pt x="4361719" y="283530"/>
                  <a:pt x="4324820" y="646863"/>
                </a:cubicBezTo>
                <a:lnTo>
                  <a:pt x="4324254" y="658070"/>
                </a:lnTo>
                <a:lnTo>
                  <a:pt x="4323110" y="658070"/>
                </a:lnTo>
                <a:lnTo>
                  <a:pt x="4323110" y="680728"/>
                </a:lnTo>
                <a:lnTo>
                  <a:pt x="4321100" y="720533"/>
                </a:lnTo>
                <a:lnTo>
                  <a:pt x="4321100" y="3748567"/>
                </a:lnTo>
                <a:lnTo>
                  <a:pt x="4319390" y="3782431"/>
                </a:lnTo>
                <a:cubicBezTo>
                  <a:pt x="4282491" y="4145764"/>
                  <a:pt x="3975645" y="4429294"/>
                  <a:pt x="3602577" y="442929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4"/>
          <p:cNvSpPr txBox="1">
            <a:spLocks/>
          </p:cNvSpPr>
          <p:nvPr userDrawn="1"/>
        </p:nvSpPr>
        <p:spPr>
          <a:xfrm>
            <a:off x="173215" y="4767263"/>
            <a:ext cx="7729381" cy="273844"/>
          </a:xfrm>
          <a:prstGeom prst="rect">
            <a:avLst/>
          </a:prstGeom>
        </p:spPr>
        <p:txBody>
          <a:bodyPr vert="horz" lIns="91440" tIns="45720" rIns="91440" bIns="4572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800" smtClean="0"/>
              <a:pPr algn="l"/>
              <a:t>‹#›</a:t>
            </a:fld>
            <a:r>
              <a:rPr lang="en-US" sz="800" dirty="0"/>
              <a:t> </a:t>
            </a:r>
            <a:r>
              <a:rPr lang="en-US" sz="800" dirty="0">
                <a:solidFill>
                  <a:schemeClr val="accent2"/>
                </a:solidFill>
              </a:rPr>
              <a:t>•</a:t>
            </a:r>
            <a:endParaRPr lang="en-US" sz="800" dirty="0"/>
          </a:p>
        </p:txBody>
      </p:sp>
      <p:sp>
        <p:nvSpPr>
          <p:cNvPr id="12" name="Text Placeholder 9"/>
          <p:cNvSpPr>
            <a:spLocks noGrp="1"/>
          </p:cNvSpPr>
          <p:nvPr>
            <p:ph type="body" sz="quarter" idx="12" hasCustomPrompt="1"/>
          </p:nvPr>
        </p:nvSpPr>
        <p:spPr>
          <a:xfrm>
            <a:off x="5059363" y="1514077"/>
            <a:ext cx="3802062" cy="457201"/>
          </a:xfrm>
        </p:spPr>
        <p:txBody>
          <a:bodyPr>
            <a:normAutofit/>
          </a:bodyPr>
          <a:lstStyle>
            <a:lvl1pPr marL="0" marR="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sz="1600" b="1" i="0" baseline="0">
                <a:latin typeface="Century Gothic" charset="0"/>
                <a:ea typeface="Century Gothic" charset="0"/>
                <a:cs typeface="Century Gothic" charset="0"/>
              </a:defRPr>
            </a:lvl1pPr>
            <a:lvl2pPr marL="342900" indent="0">
              <a:buNone/>
              <a:defRPr>
                <a:latin typeface="Arial" charset="0"/>
                <a:ea typeface="Arial" charset="0"/>
                <a:cs typeface="Arial" charset="0"/>
              </a:defRPr>
            </a:lvl2pPr>
            <a:lvl3pPr marL="685800" indent="0">
              <a:buNone/>
              <a:defRPr>
                <a:latin typeface="Arial" charset="0"/>
                <a:ea typeface="Arial" charset="0"/>
                <a:cs typeface="Arial" charset="0"/>
              </a:defRPr>
            </a:lvl3pPr>
            <a:lvl4pPr marL="1028700" indent="0">
              <a:buNone/>
              <a:defRPr>
                <a:latin typeface="Arial" charset="0"/>
                <a:ea typeface="Arial" charset="0"/>
                <a:cs typeface="Arial" charset="0"/>
              </a:defRPr>
            </a:lvl4pPr>
            <a:lvl5pPr marL="1371600" indent="0" algn="l">
              <a:buNone/>
              <a:defRPr sz="1000">
                <a:latin typeface="Arial" charset="0"/>
                <a:ea typeface="Arial" charset="0"/>
                <a:cs typeface="Arial" charset="0"/>
              </a:defRPr>
            </a:lvl5pPr>
          </a:lstStyle>
          <a:p>
            <a:pPr lvl="0"/>
            <a:r>
              <a:rPr lang="en-US" dirty="0"/>
              <a:t>Data Example Title Goes Here</a:t>
            </a:r>
          </a:p>
        </p:txBody>
      </p:sp>
      <p:sp>
        <p:nvSpPr>
          <p:cNvPr id="15" name="Text Placeholder 2"/>
          <p:cNvSpPr>
            <a:spLocks noGrp="1"/>
          </p:cNvSpPr>
          <p:nvPr>
            <p:ph type="body" sz="quarter" idx="32" hasCustomPrompt="1"/>
          </p:nvPr>
        </p:nvSpPr>
        <p:spPr>
          <a:xfrm>
            <a:off x="5067299" y="2072878"/>
            <a:ext cx="3794125" cy="2591992"/>
          </a:xfrm>
        </p:spPr>
        <p:txBody>
          <a:bodyPr>
            <a:noAutofit/>
          </a:bodyPr>
          <a:lstStyle>
            <a:lvl1pPr marL="0" marR="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lang="en-US" sz="1050" b="0" i="0" smtClean="0">
                <a:effectLs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Morbi</a:t>
            </a:r>
            <a:r>
              <a:rPr lang="en-US" dirty="0"/>
              <a:t> in </a:t>
            </a:r>
            <a:r>
              <a:rPr lang="en-US" dirty="0" err="1"/>
              <a:t>congue</a:t>
            </a:r>
            <a:r>
              <a:rPr lang="en-US" dirty="0"/>
              <a:t> nisi. Nunc </a:t>
            </a:r>
            <a:r>
              <a:rPr lang="en-US" dirty="0" err="1"/>
              <a:t>tristique</a:t>
            </a:r>
            <a:r>
              <a:rPr lang="en-US" dirty="0"/>
              <a:t> </a:t>
            </a:r>
            <a:r>
              <a:rPr lang="en-US" dirty="0" err="1"/>
              <a:t>fringilla</a:t>
            </a:r>
            <a:r>
              <a:rPr lang="en-US" dirty="0"/>
              <a:t> </a:t>
            </a:r>
            <a:r>
              <a:rPr lang="en-US" dirty="0" err="1"/>
              <a:t>posuere</a:t>
            </a:r>
            <a:r>
              <a:rPr lang="en-US" dirty="0"/>
              <a:t>. </a:t>
            </a:r>
            <a:r>
              <a:rPr lang="en-US" dirty="0" err="1"/>
              <a:t>Quisque</a:t>
            </a:r>
            <a:r>
              <a:rPr lang="en-US" dirty="0"/>
              <a:t> </a:t>
            </a:r>
            <a:r>
              <a:rPr lang="en-US" dirty="0" err="1"/>
              <a:t>sapien</a:t>
            </a:r>
            <a:r>
              <a:rPr lang="en-US" dirty="0"/>
              <a:t> dolor, </a:t>
            </a:r>
            <a:r>
              <a:rPr lang="en-US" dirty="0" err="1"/>
              <a:t>iaculis</a:t>
            </a:r>
            <a:r>
              <a:rPr lang="en-US" dirty="0"/>
              <a:t> vitae </a:t>
            </a:r>
            <a:r>
              <a:rPr lang="en-US" dirty="0" err="1"/>
              <a:t>commodo</a:t>
            </a:r>
            <a:r>
              <a:rPr lang="en-US" dirty="0"/>
              <a:t> in.</a:t>
            </a:r>
          </a:p>
        </p:txBody>
      </p:sp>
      <p:grpSp>
        <p:nvGrpSpPr>
          <p:cNvPr id="44" name="Group 43"/>
          <p:cNvGrpSpPr/>
          <p:nvPr userDrawn="1"/>
        </p:nvGrpSpPr>
        <p:grpSpPr>
          <a:xfrm>
            <a:off x="383786" y="726143"/>
            <a:ext cx="1147776" cy="9069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45" name="Oval 44"/>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
          <p:cNvSpPr>
            <a:spLocks noGrp="1"/>
          </p:cNvSpPr>
          <p:nvPr>
            <p:ph type="body" sz="quarter" idx="33" hasCustomPrompt="1"/>
          </p:nvPr>
        </p:nvSpPr>
        <p:spPr>
          <a:xfrm>
            <a:off x="276225" y="4352925"/>
            <a:ext cx="4113213" cy="312738"/>
          </a:xfrm>
        </p:spPr>
        <p:txBody>
          <a:bodyPr anchor="ctr">
            <a:normAutofit/>
          </a:bodyPr>
          <a:lstStyle>
            <a:lvl1pPr>
              <a:defRPr sz="1000">
                <a:solidFill>
                  <a:schemeClr val="tx2"/>
                </a:solidFill>
              </a:defRPr>
            </a:lvl1pPr>
          </a:lstStyle>
          <a:p>
            <a:r>
              <a:rPr lang="en-US" dirty="0"/>
              <a:t>Add Source Title Here</a:t>
            </a:r>
          </a:p>
        </p:txBody>
      </p:sp>
      <p:sp>
        <p:nvSpPr>
          <p:cNvPr id="5" name="Text Placeholder 4"/>
          <p:cNvSpPr>
            <a:spLocks noGrp="1"/>
          </p:cNvSpPr>
          <p:nvPr>
            <p:ph type="body" sz="quarter" idx="34" hasCustomPrompt="1"/>
          </p:nvPr>
        </p:nvSpPr>
        <p:spPr>
          <a:xfrm>
            <a:off x="512763" y="4822063"/>
            <a:ext cx="3876675" cy="159950"/>
          </a:xfrm>
        </p:spPr>
        <p:txBody>
          <a:bodyPr anchor="ctr">
            <a:noAutofit/>
          </a:bodyPr>
          <a:lstStyle>
            <a:lvl1pPr>
              <a:defRPr sz="800">
                <a:solidFill>
                  <a:schemeClr val="tx2">
                    <a:lumMod val="60000"/>
                    <a:lumOff val="40000"/>
                  </a:schemeClr>
                </a:solidFill>
              </a:defRPr>
            </a:lvl1pPr>
          </a:lstStyle>
          <a:p>
            <a:r>
              <a:rPr lang="en-US" dirty="0"/>
              <a:t>Add Source Title Here</a:t>
            </a:r>
          </a:p>
        </p:txBody>
      </p:sp>
      <p:sp>
        <p:nvSpPr>
          <p:cNvPr id="34" name="Content Placeholder 4"/>
          <p:cNvSpPr>
            <a:spLocks noGrp="1"/>
          </p:cNvSpPr>
          <p:nvPr>
            <p:ph sz="quarter" idx="35" hasCustomPrompt="1"/>
          </p:nvPr>
        </p:nvSpPr>
        <p:spPr>
          <a:xfrm>
            <a:off x="276225" y="1117599"/>
            <a:ext cx="4113213" cy="3235325"/>
          </a:xfrm>
        </p:spPr>
        <p:txBody>
          <a:bodyPr anchor="ctr"/>
          <a:lstStyle>
            <a:lvl1pPr algn="ctr">
              <a:defRPr baseline="0">
                <a:solidFill>
                  <a:schemeClr val="tx1"/>
                </a:solidFill>
                <a:latin typeface="Century Gothic" charset="0"/>
                <a:ea typeface="Century Gothic" charset="0"/>
                <a:cs typeface="Century Gothic" charset="0"/>
              </a:defRPr>
            </a:lvl1pPr>
            <a:lvl2pPr>
              <a:defRPr>
                <a:solidFill>
                  <a:schemeClr val="tx1"/>
                </a:solidFill>
                <a:latin typeface="Century Gothic" charset="0"/>
                <a:ea typeface="Century Gothic" charset="0"/>
                <a:cs typeface="Century Gothic" charset="0"/>
              </a:defRPr>
            </a:lvl2pPr>
            <a:lvl3pPr>
              <a:defRPr>
                <a:solidFill>
                  <a:schemeClr val="tx1"/>
                </a:solidFill>
                <a:latin typeface="Century Gothic" charset="0"/>
                <a:ea typeface="Century Gothic" charset="0"/>
                <a:cs typeface="Century Gothic" charset="0"/>
              </a:defRPr>
            </a:lvl3pPr>
            <a:lvl4pPr>
              <a:defRPr>
                <a:solidFill>
                  <a:schemeClr val="tx1"/>
                </a:solidFill>
                <a:latin typeface="Century Gothic" charset="0"/>
                <a:ea typeface="Century Gothic" charset="0"/>
                <a:cs typeface="Century Gothic" charset="0"/>
              </a:defRPr>
            </a:lvl4pPr>
            <a:lvl5pPr>
              <a:defRPr>
                <a:solidFill>
                  <a:schemeClr val="tx1"/>
                </a:solidFill>
                <a:latin typeface="Century Gothic" charset="0"/>
                <a:ea typeface="Century Gothic" charset="0"/>
                <a:cs typeface="Century Gothic" charset="0"/>
              </a:defRPr>
            </a:lvl5pPr>
          </a:lstStyle>
          <a:p>
            <a:pPr lvl="0"/>
            <a:r>
              <a:rPr lang="en-US" dirty="0"/>
              <a:t>Add Chart, Table, </a:t>
            </a:r>
            <a:br>
              <a:rPr lang="en-US" dirty="0"/>
            </a:br>
            <a:r>
              <a:rPr lang="en-US" dirty="0"/>
              <a:t>Smart Art or Video Here</a:t>
            </a:r>
          </a:p>
          <a:p>
            <a:pPr lvl="0"/>
            <a:endParaRPr lang="en-US" dirty="0"/>
          </a:p>
          <a:p>
            <a:pPr lvl="0"/>
            <a:endParaRPr lang="en-US" dirty="0"/>
          </a:p>
        </p:txBody>
      </p:sp>
      <p:sp>
        <p:nvSpPr>
          <p:cNvPr id="35" name="Title 2"/>
          <p:cNvSpPr>
            <a:spLocks noGrp="1"/>
          </p:cNvSpPr>
          <p:nvPr>
            <p:ph type="title" hasCustomPrompt="1"/>
          </p:nvPr>
        </p:nvSpPr>
        <p:spPr>
          <a:xfrm>
            <a:off x="276863" y="273844"/>
            <a:ext cx="8585200" cy="377031"/>
          </a:xfrm>
        </p:spPr>
        <p:txBody>
          <a:bodyPr/>
          <a:lstStyle/>
          <a:p>
            <a:pPr lvl="0"/>
            <a:r>
              <a:rPr lang="en-US"/>
              <a:t>Slide Title Goes Here</a:t>
            </a:r>
            <a:endParaRPr lang="en-US" dirty="0"/>
          </a:p>
        </p:txBody>
      </p:sp>
      <p:grpSp>
        <p:nvGrpSpPr>
          <p:cNvPr id="36" name="Group 35"/>
          <p:cNvGrpSpPr/>
          <p:nvPr userDrawn="1"/>
        </p:nvGrpSpPr>
        <p:grpSpPr>
          <a:xfrm>
            <a:off x="8174736" y="4773168"/>
            <a:ext cx="719780" cy="196711"/>
            <a:chOff x="884883" y="1898656"/>
            <a:chExt cx="2286155" cy="624789"/>
          </a:xfrm>
        </p:grpSpPr>
        <p:grpSp>
          <p:nvGrpSpPr>
            <p:cNvPr id="37" name="Group 36"/>
            <p:cNvGrpSpPr/>
            <p:nvPr userDrawn="1"/>
          </p:nvGrpSpPr>
          <p:grpSpPr>
            <a:xfrm>
              <a:off x="884883" y="2062438"/>
              <a:ext cx="1765727" cy="461007"/>
              <a:chOff x="884883" y="2062438"/>
              <a:chExt cx="1765727" cy="461007"/>
            </a:xfrm>
          </p:grpSpPr>
          <p:sp>
            <p:nvSpPr>
              <p:cNvPr id="42" name="Freeform: Shape 1"/>
              <p:cNvSpPr/>
              <p:nvPr/>
            </p:nvSpPr>
            <p:spPr>
              <a:xfrm>
                <a:off x="1284834" y="2144644"/>
                <a:ext cx="190597" cy="374269"/>
              </a:xfrm>
              <a:custGeom>
                <a:avLst/>
                <a:gdLst/>
                <a:ahLst/>
                <a:cxnLst>
                  <a:cxn ang="3cd4">
                    <a:pos x="hc" y="t"/>
                  </a:cxn>
                  <a:cxn ang="cd2">
                    <a:pos x="l" y="vc"/>
                  </a:cxn>
                  <a:cxn ang="cd4">
                    <a:pos x="hc" y="b"/>
                  </a:cxn>
                  <a:cxn ang="0">
                    <a:pos x="r" y="vc"/>
                  </a:cxn>
                </a:cxnLst>
                <a:rect l="l" t="t" r="r" b="b"/>
                <a:pathLst>
                  <a:path w="1515" h="2974">
                    <a:moveTo>
                      <a:pt x="493" y="2974"/>
                    </a:moveTo>
                    <a:cubicBezTo>
                      <a:pt x="0" y="2974"/>
                      <a:pt x="0" y="2974"/>
                      <a:pt x="0" y="2974"/>
                    </a:cubicBezTo>
                    <a:cubicBezTo>
                      <a:pt x="0" y="30"/>
                      <a:pt x="0" y="30"/>
                      <a:pt x="0" y="30"/>
                    </a:cubicBezTo>
                    <a:cubicBezTo>
                      <a:pt x="493" y="30"/>
                      <a:pt x="493" y="30"/>
                      <a:pt x="493" y="30"/>
                    </a:cubicBezTo>
                    <a:cubicBezTo>
                      <a:pt x="493" y="392"/>
                      <a:pt x="493" y="392"/>
                      <a:pt x="493" y="392"/>
                    </a:cubicBezTo>
                    <a:cubicBezTo>
                      <a:pt x="666" y="142"/>
                      <a:pt x="962" y="0"/>
                      <a:pt x="1301" y="0"/>
                    </a:cubicBezTo>
                    <a:cubicBezTo>
                      <a:pt x="1366" y="0"/>
                      <a:pt x="1438" y="6"/>
                      <a:pt x="1479" y="12"/>
                    </a:cubicBezTo>
                    <a:cubicBezTo>
                      <a:pt x="1515" y="12"/>
                      <a:pt x="1515" y="12"/>
                      <a:pt x="1515" y="12"/>
                    </a:cubicBezTo>
                    <a:cubicBezTo>
                      <a:pt x="1515" y="540"/>
                      <a:pt x="1515" y="540"/>
                      <a:pt x="1515" y="540"/>
                    </a:cubicBezTo>
                    <a:cubicBezTo>
                      <a:pt x="1461" y="529"/>
                      <a:pt x="1461" y="529"/>
                      <a:pt x="1461" y="529"/>
                    </a:cubicBezTo>
                    <a:cubicBezTo>
                      <a:pt x="1396" y="511"/>
                      <a:pt x="1301" y="499"/>
                      <a:pt x="1200" y="499"/>
                    </a:cubicBezTo>
                    <a:cubicBezTo>
                      <a:pt x="784" y="499"/>
                      <a:pt x="493" y="807"/>
                      <a:pt x="493" y="1247"/>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solidFill>
                    <a:schemeClr val="tx1"/>
                  </a:solidFill>
                  <a:latin typeface="Arial" pitchFamily="18"/>
                  <a:ea typeface="Arial Unicode MS" pitchFamily="2"/>
                  <a:cs typeface="Arial Unicode MS" pitchFamily="2"/>
                </a:endParaRPr>
              </a:p>
            </p:txBody>
          </p:sp>
          <p:sp>
            <p:nvSpPr>
              <p:cNvPr id="43" name="Freeform: Shape 2"/>
              <p:cNvSpPr/>
              <p:nvPr/>
            </p:nvSpPr>
            <p:spPr>
              <a:xfrm>
                <a:off x="1887468" y="2135705"/>
                <a:ext cx="343804" cy="382452"/>
              </a:xfrm>
              <a:custGeom>
                <a:avLst/>
                <a:gdLst/>
                <a:ahLst/>
                <a:cxnLst>
                  <a:cxn ang="3cd4">
                    <a:pos x="hc" y="t"/>
                  </a:cxn>
                  <a:cxn ang="cd2">
                    <a:pos x="l" y="vc"/>
                  </a:cxn>
                  <a:cxn ang="cd4">
                    <a:pos x="hc" y="b"/>
                  </a:cxn>
                  <a:cxn ang="0">
                    <a:pos x="r" y="vc"/>
                  </a:cxn>
                </a:cxnLst>
                <a:rect l="l" t="t" r="r" b="b"/>
                <a:pathLst>
                  <a:path w="2732" h="3039">
                    <a:moveTo>
                      <a:pt x="1444" y="3039"/>
                    </a:moveTo>
                    <a:cubicBezTo>
                      <a:pt x="1930" y="3039"/>
                      <a:pt x="2281" y="2891"/>
                      <a:pt x="2584" y="2552"/>
                    </a:cubicBezTo>
                    <a:cubicBezTo>
                      <a:pt x="2608" y="2523"/>
                      <a:pt x="2608" y="2523"/>
                      <a:pt x="2608" y="2523"/>
                    </a:cubicBezTo>
                    <a:cubicBezTo>
                      <a:pt x="2293" y="2197"/>
                      <a:pt x="2293" y="2197"/>
                      <a:pt x="2293" y="2197"/>
                    </a:cubicBezTo>
                    <a:cubicBezTo>
                      <a:pt x="2263" y="2227"/>
                      <a:pt x="2263" y="2227"/>
                      <a:pt x="2263" y="2227"/>
                    </a:cubicBezTo>
                    <a:cubicBezTo>
                      <a:pt x="2037" y="2464"/>
                      <a:pt x="1835" y="2600"/>
                      <a:pt x="1444" y="2600"/>
                    </a:cubicBezTo>
                    <a:cubicBezTo>
                      <a:pt x="897" y="2600"/>
                      <a:pt x="535" y="2250"/>
                      <a:pt x="499" y="1680"/>
                    </a:cubicBezTo>
                    <a:cubicBezTo>
                      <a:pt x="2726" y="1680"/>
                      <a:pt x="2726" y="1680"/>
                      <a:pt x="2726" y="1680"/>
                    </a:cubicBezTo>
                    <a:cubicBezTo>
                      <a:pt x="2726" y="1639"/>
                      <a:pt x="2726" y="1639"/>
                      <a:pt x="2726" y="1639"/>
                    </a:cubicBezTo>
                    <a:cubicBezTo>
                      <a:pt x="2732" y="1556"/>
                      <a:pt x="2732" y="1466"/>
                      <a:pt x="2732" y="1461"/>
                    </a:cubicBezTo>
                    <a:cubicBezTo>
                      <a:pt x="2732" y="1063"/>
                      <a:pt x="2608" y="695"/>
                      <a:pt x="2382" y="427"/>
                    </a:cubicBezTo>
                    <a:cubicBezTo>
                      <a:pt x="2144" y="148"/>
                      <a:pt x="1812" y="0"/>
                      <a:pt x="1432" y="0"/>
                    </a:cubicBezTo>
                    <a:cubicBezTo>
                      <a:pt x="588" y="0"/>
                      <a:pt x="0" y="641"/>
                      <a:pt x="0" y="1561"/>
                    </a:cubicBezTo>
                    <a:cubicBezTo>
                      <a:pt x="0" y="1579"/>
                      <a:pt x="0" y="1579"/>
                      <a:pt x="0" y="1579"/>
                    </a:cubicBezTo>
                    <a:cubicBezTo>
                      <a:pt x="0" y="2452"/>
                      <a:pt x="582" y="3039"/>
                      <a:pt x="1444" y="3039"/>
                    </a:cubicBezTo>
                    <a:close/>
                    <a:moveTo>
                      <a:pt x="529" y="1241"/>
                    </a:moveTo>
                    <a:cubicBezTo>
                      <a:pt x="576" y="807"/>
                      <a:pt x="974" y="469"/>
                      <a:pt x="1432" y="469"/>
                    </a:cubicBezTo>
                    <a:cubicBezTo>
                      <a:pt x="1859" y="469"/>
                      <a:pt x="2210" y="807"/>
                      <a:pt x="2227" y="1241"/>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solidFill>
                    <a:schemeClr val="tx1"/>
                  </a:solidFill>
                  <a:latin typeface="Arial" pitchFamily="18"/>
                  <a:ea typeface="Arial Unicode MS" pitchFamily="2"/>
                  <a:cs typeface="Arial Unicode MS" pitchFamily="2"/>
                </a:endParaRPr>
              </a:p>
            </p:txBody>
          </p:sp>
          <p:sp>
            <p:nvSpPr>
              <p:cNvPr id="54" name="Freeform: Shape 3"/>
              <p:cNvSpPr/>
              <p:nvPr/>
            </p:nvSpPr>
            <p:spPr>
              <a:xfrm>
                <a:off x="1536110" y="2148421"/>
                <a:ext cx="61938" cy="370492"/>
              </a:xfrm>
              <a:custGeom>
                <a:avLst/>
                <a:gdLst/>
                <a:ahLst/>
                <a:cxnLst>
                  <a:cxn ang="3cd4">
                    <a:pos x="hc" y="t"/>
                  </a:cxn>
                  <a:cxn ang="cd2">
                    <a:pos x="l" y="vc"/>
                  </a:cxn>
                  <a:cxn ang="cd4">
                    <a:pos x="hc" y="b"/>
                  </a:cxn>
                  <a:cxn ang="0">
                    <a:pos x="r" y="vc"/>
                  </a:cxn>
                </a:cxnLst>
                <a:rect l="l" t="t" r="r" b="b"/>
                <a:pathLst>
                  <a:path w="493" h="2944">
                    <a:moveTo>
                      <a:pt x="493" y="2944"/>
                    </a:moveTo>
                    <a:lnTo>
                      <a:pt x="0" y="2944"/>
                    </a:lnTo>
                    <a:lnTo>
                      <a:pt x="0" y="0"/>
                    </a:lnTo>
                    <a:lnTo>
                      <a:pt x="493" y="0"/>
                    </a:ln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solidFill>
                    <a:schemeClr val="tx1"/>
                  </a:solidFill>
                  <a:latin typeface="Arial" pitchFamily="18"/>
                  <a:ea typeface="Arial Unicode MS" pitchFamily="2"/>
                  <a:cs typeface="Arial Unicode MS" pitchFamily="2"/>
                </a:endParaRPr>
              </a:p>
            </p:txBody>
          </p:sp>
          <p:sp>
            <p:nvSpPr>
              <p:cNvPr id="55" name="Freeform: Shape 4"/>
              <p:cNvSpPr/>
              <p:nvPr/>
            </p:nvSpPr>
            <p:spPr>
              <a:xfrm>
                <a:off x="1705809" y="2062438"/>
                <a:ext cx="142633" cy="461007"/>
              </a:xfrm>
              <a:custGeom>
                <a:avLst/>
                <a:gdLst/>
                <a:ahLst/>
                <a:cxnLst>
                  <a:cxn ang="3cd4">
                    <a:pos x="hc" y="t"/>
                  </a:cxn>
                  <a:cxn ang="cd2">
                    <a:pos x="l" y="vc"/>
                  </a:cxn>
                  <a:cxn ang="cd4">
                    <a:pos x="hc" y="b"/>
                  </a:cxn>
                  <a:cxn ang="0">
                    <a:pos x="r" y="vc"/>
                  </a:cxn>
                </a:cxnLst>
                <a:rect l="l" t="t" r="r" b="b"/>
                <a:pathLst>
                  <a:path w="1134" h="3663">
                    <a:moveTo>
                      <a:pt x="843" y="3663"/>
                    </a:moveTo>
                    <a:cubicBezTo>
                      <a:pt x="689" y="3663"/>
                      <a:pt x="469" y="3645"/>
                      <a:pt x="291" y="3514"/>
                    </a:cubicBezTo>
                    <a:cubicBezTo>
                      <a:pt x="95" y="3366"/>
                      <a:pt x="0" y="3111"/>
                      <a:pt x="0" y="2748"/>
                    </a:cubicBezTo>
                    <a:cubicBezTo>
                      <a:pt x="0" y="1146"/>
                      <a:pt x="0" y="1146"/>
                      <a:pt x="0" y="1146"/>
                    </a:cubicBezTo>
                    <a:cubicBezTo>
                      <a:pt x="0" y="677"/>
                      <a:pt x="0" y="677"/>
                      <a:pt x="0" y="677"/>
                    </a:cubicBezTo>
                    <a:cubicBezTo>
                      <a:pt x="0" y="0"/>
                      <a:pt x="0" y="0"/>
                      <a:pt x="0" y="0"/>
                    </a:cubicBezTo>
                    <a:cubicBezTo>
                      <a:pt x="493" y="0"/>
                      <a:pt x="493" y="0"/>
                      <a:pt x="493" y="0"/>
                    </a:cubicBezTo>
                    <a:cubicBezTo>
                      <a:pt x="493" y="677"/>
                      <a:pt x="493" y="677"/>
                      <a:pt x="493" y="677"/>
                    </a:cubicBezTo>
                    <a:cubicBezTo>
                      <a:pt x="1134" y="677"/>
                      <a:pt x="1134" y="677"/>
                      <a:pt x="1134" y="677"/>
                    </a:cubicBezTo>
                    <a:cubicBezTo>
                      <a:pt x="1134" y="1146"/>
                      <a:pt x="1134" y="1146"/>
                      <a:pt x="1134" y="1146"/>
                    </a:cubicBezTo>
                    <a:cubicBezTo>
                      <a:pt x="493" y="1146"/>
                      <a:pt x="493" y="1146"/>
                      <a:pt x="493" y="1146"/>
                    </a:cubicBezTo>
                    <a:cubicBezTo>
                      <a:pt x="493" y="2748"/>
                      <a:pt x="493" y="2748"/>
                      <a:pt x="493" y="2748"/>
                    </a:cubicBezTo>
                    <a:cubicBezTo>
                      <a:pt x="493" y="3122"/>
                      <a:pt x="624" y="3194"/>
                      <a:pt x="838" y="3194"/>
                    </a:cubicBezTo>
                    <a:cubicBezTo>
                      <a:pt x="915" y="3194"/>
                      <a:pt x="986" y="3194"/>
                      <a:pt x="1087" y="3182"/>
                    </a:cubicBezTo>
                    <a:cubicBezTo>
                      <a:pt x="1134" y="3170"/>
                      <a:pt x="1134" y="3170"/>
                      <a:pt x="1134" y="3170"/>
                    </a:cubicBezTo>
                    <a:cubicBezTo>
                      <a:pt x="1134" y="3627"/>
                      <a:pt x="1134" y="3627"/>
                      <a:pt x="1134" y="3627"/>
                    </a:cubicBezTo>
                    <a:cubicBezTo>
                      <a:pt x="1105" y="3633"/>
                      <a:pt x="1105" y="3633"/>
                      <a:pt x="1105" y="3633"/>
                    </a:cubicBezTo>
                    <a:cubicBezTo>
                      <a:pt x="1004" y="3657"/>
                      <a:pt x="933" y="3663"/>
                      <a:pt x="843" y="3663"/>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solidFill>
                    <a:schemeClr val="tx1"/>
                  </a:solidFill>
                  <a:latin typeface="Arial" pitchFamily="18"/>
                  <a:ea typeface="Arial Unicode MS" pitchFamily="2"/>
                  <a:cs typeface="Arial Unicode MS" pitchFamily="2"/>
                </a:endParaRPr>
              </a:p>
            </p:txBody>
          </p:sp>
          <p:sp>
            <p:nvSpPr>
              <p:cNvPr id="56" name="Freeform: Shape 5"/>
              <p:cNvSpPr/>
              <p:nvPr/>
            </p:nvSpPr>
            <p:spPr>
              <a:xfrm>
                <a:off x="2270927" y="2135705"/>
                <a:ext cx="379683" cy="387739"/>
              </a:xfrm>
              <a:custGeom>
                <a:avLst/>
                <a:gdLst/>
                <a:ahLst/>
                <a:cxnLst>
                  <a:cxn ang="3cd4">
                    <a:pos x="hc" y="t"/>
                  </a:cxn>
                  <a:cxn ang="cd2">
                    <a:pos x="l" y="vc"/>
                  </a:cxn>
                  <a:cxn ang="cd4">
                    <a:pos x="hc" y="b"/>
                  </a:cxn>
                  <a:cxn ang="0">
                    <a:pos x="r" y="vc"/>
                  </a:cxn>
                </a:cxnLst>
                <a:rect l="l" t="t" r="r" b="b"/>
                <a:pathLst>
                  <a:path w="3017" h="3081">
                    <a:moveTo>
                      <a:pt x="1509" y="3081"/>
                    </a:moveTo>
                    <a:cubicBezTo>
                      <a:pt x="1918" y="3081"/>
                      <a:pt x="2293" y="2926"/>
                      <a:pt x="2578" y="2647"/>
                    </a:cubicBezTo>
                    <a:cubicBezTo>
                      <a:pt x="2863" y="2357"/>
                      <a:pt x="3017" y="1965"/>
                      <a:pt x="3017" y="1544"/>
                    </a:cubicBezTo>
                    <a:cubicBezTo>
                      <a:pt x="3017" y="1116"/>
                      <a:pt x="2863" y="724"/>
                      <a:pt x="2578" y="433"/>
                    </a:cubicBezTo>
                    <a:cubicBezTo>
                      <a:pt x="2293" y="154"/>
                      <a:pt x="1918" y="0"/>
                      <a:pt x="1509" y="0"/>
                    </a:cubicBezTo>
                    <a:cubicBezTo>
                      <a:pt x="1105" y="0"/>
                      <a:pt x="725" y="154"/>
                      <a:pt x="445" y="433"/>
                    </a:cubicBezTo>
                    <a:cubicBezTo>
                      <a:pt x="160" y="724"/>
                      <a:pt x="0" y="1116"/>
                      <a:pt x="0" y="1544"/>
                    </a:cubicBezTo>
                    <a:cubicBezTo>
                      <a:pt x="0" y="1965"/>
                      <a:pt x="160" y="2357"/>
                      <a:pt x="445" y="2647"/>
                    </a:cubicBezTo>
                    <a:cubicBezTo>
                      <a:pt x="725" y="2926"/>
                      <a:pt x="1105" y="3081"/>
                      <a:pt x="1509" y="3081"/>
                    </a:cubicBezTo>
                    <a:close/>
                    <a:moveTo>
                      <a:pt x="1509" y="469"/>
                    </a:moveTo>
                    <a:cubicBezTo>
                      <a:pt x="1794" y="469"/>
                      <a:pt x="2049" y="576"/>
                      <a:pt x="2239" y="772"/>
                    </a:cubicBezTo>
                    <a:cubicBezTo>
                      <a:pt x="2423" y="968"/>
                      <a:pt x="2524" y="1241"/>
                      <a:pt x="2524" y="1544"/>
                    </a:cubicBezTo>
                    <a:cubicBezTo>
                      <a:pt x="2524" y="1841"/>
                      <a:pt x="2423" y="2114"/>
                      <a:pt x="2239" y="2310"/>
                    </a:cubicBezTo>
                    <a:cubicBezTo>
                      <a:pt x="2049" y="2505"/>
                      <a:pt x="1794" y="2612"/>
                      <a:pt x="1509" y="2612"/>
                    </a:cubicBezTo>
                    <a:cubicBezTo>
                      <a:pt x="1229" y="2612"/>
                      <a:pt x="968" y="2505"/>
                      <a:pt x="784" y="2310"/>
                    </a:cubicBezTo>
                    <a:cubicBezTo>
                      <a:pt x="600" y="2114"/>
                      <a:pt x="499" y="1841"/>
                      <a:pt x="499" y="1544"/>
                    </a:cubicBezTo>
                    <a:cubicBezTo>
                      <a:pt x="499" y="1241"/>
                      <a:pt x="600" y="968"/>
                      <a:pt x="784" y="772"/>
                    </a:cubicBezTo>
                    <a:cubicBezTo>
                      <a:pt x="968" y="576"/>
                      <a:pt x="1229" y="469"/>
                      <a:pt x="1509" y="469"/>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solidFill>
                    <a:schemeClr val="tx1"/>
                  </a:solidFill>
                  <a:latin typeface="Arial" pitchFamily="18"/>
                  <a:ea typeface="Arial Unicode MS" pitchFamily="2"/>
                  <a:cs typeface="Arial Unicode MS" pitchFamily="2"/>
                </a:endParaRPr>
              </a:p>
            </p:txBody>
          </p:sp>
          <p:sp>
            <p:nvSpPr>
              <p:cNvPr id="57" name="Freeform: Shape 6"/>
              <p:cNvSpPr/>
              <p:nvPr/>
            </p:nvSpPr>
            <p:spPr>
              <a:xfrm>
                <a:off x="884883" y="2135705"/>
                <a:ext cx="330334" cy="387739"/>
              </a:xfrm>
              <a:custGeom>
                <a:avLst/>
                <a:gdLst/>
                <a:ahLst/>
                <a:cxnLst>
                  <a:cxn ang="3cd4">
                    <a:pos x="hc" y="t"/>
                  </a:cxn>
                  <a:cxn ang="cd2">
                    <a:pos x="l" y="vc"/>
                  </a:cxn>
                  <a:cxn ang="cd4">
                    <a:pos x="hc" y="b"/>
                  </a:cxn>
                  <a:cxn ang="0">
                    <a:pos x="r" y="vc"/>
                  </a:cxn>
                </a:cxnLst>
                <a:rect l="l" t="t" r="r" b="b"/>
                <a:pathLst>
                  <a:path w="2625" h="3081">
                    <a:moveTo>
                      <a:pt x="1520" y="3081"/>
                    </a:moveTo>
                    <a:cubicBezTo>
                      <a:pt x="1111" y="3081"/>
                      <a:pt x="731" y="2926"/>
                      <a:pt x="445" y="2647"/>
                    </a:cubicBezTo>
                    <a:cubicBezTo>
                      <a:pt x="160" y="2357"/>
                      <a:pt x="0" y="1965"/>
                      <a:pt x="0" y="1544"/>
                    </a:cubicBezTo>
                    <a:cubicBezTo>
                      <a:pt x="0" y="1116"/>
                      <a:pt x="160" y="724"/>
                      <a:pt x="445" y="433"/>
                    </a:cubicBezTo>
                    <a:cubicBezTo>
                      <a:pt x="731" y="154"/>
                      <a:pt x="1111" y="0"/>
                      <a:pt x="1520" y="0"/>
                    </a:cubicBezTo>
                    <a:cubicBezTo>
                      <a:pt x="1948" y="0"/>
                      <a:pt x="2322" y="148"/>
                      <a:pt x="2601" y="433"/>
                    </a:cubicBezTo>
                    <a:cubicBezTo>
                      <a:pt x="2625" y="463"/>
                      <a:pt x="2625" y="463"/>
                      <a:pt x="2625" y="463"/>
                    </a:cubicBezTo>
                    <a:cubicBezTo>
                      <a:pt x="2322" y="819"/>
                      <a:pt x="2322" y="819"/>
                      <a:pt x="2322" y="819"/>
                    </a:cubicBezTo>
                    <a:cubicBezTo>
                      <a:pt x="2293" y="783"/>
                      <a:pt x="2293" y="783"/>
                      <a:pt x="2293" y="783"/>
                    </a:cubicBezTo>
                    <a:cubicBezTo>
                      <a:pt x="2091" y="576"/>
                      <a:pt x="1823" y="469"/>
                      <a:pt x="1520" y="469"/>
                    </a:cubicBezTo>
                    <a:cubicBezTo>
                      <a:pt x="1235" y="469"/>
                      <a:pt x="974" y="576"/>
                      <a:pt x="784" y="772"/>
                    </a:cubicBezTo>
                    <a:cubicBezTo>
                      <a:pt x="600" y="968"/>
                      <a:pt x="493" y="1241"/>
                      <a:pt x="493" y="1544"/>
                    </a:cubicBezTo>
                    <a:cubicBezTo>
                      <a:pt x="493" y="1841"/>
                      <a:pt x="600" y="2114"/>
                      <a:pt x="784" y="2310"/>
                    </a:cubicBezTo>
                    <a:cubicBezTo>
                      <a:pt x="974" y="2505"/>
                      <a:pt x="1235" y="2612"/>
                      <a:pt x="1520" y="2612"/>
                    </a:cubicBezTo>
                    <a:cubicBezTo>
                      <a:pt x="1823" y="2612"/>
                      <a:pt x="2091" y="2505"/>
                      <a:pt x="2293" y="2298"/>
                    </a:cubicBezTo>
                    <a:cubicBezTo>
                      <a:pt x="2322" y="2262"/>
                      <a:pt x="2322" y="2262"/>
                      <a:pt x="2322" y="2262"/>
                    </a:cubicBezTo>
                    <a:cubicBezTo>
                      <a:pt x="2625" y="2618"/>
                      <a:pt x="2625" y="2618"/>
                      <a:pt x="2625" y="2618"/>
                    </a:cubicBezTo>
                    <a:cubicBezTo>
                      <a:pt x="2601" y="2647"/>
                      <a:pt x="2601" y="2647"/>
                      <a:pt x="2601" y="2647"/>
                    </a:cubicBezTo>
                    <a:cubicBezTo>
                      <a:pt x="2322" y="2932"/>
                      <a:pt x="1948" y="3081"/>
                      <a:pt x="1520" y="3081"/>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solidFill>
                    <a:schemeClr val="tx1"/>
                  </a:solidFill>
                  <a:latin typeface="Arial" pitchFamily="18"/>
                  <a:ea typeface="Arial Unicode MS" pitchFamily="2"/>
                  <a:cs typeface="Arial Unicode MS" pitchFamily="2"/>
                </a:endParaRPr>
              </a:p>
            </p:txBody>
          </p:sp>
        </p:grpSp>
        <p:grpSp>
          <p:nvGrpSpPr>
            <p:cNvPr id="38" name="Group 37"/>
            <p:cNvGrpSpPr/>
            <p:nvPr userDrawn="1"/>
          </p:nvGrpSpPr>
          <p:grpSpPr>
            <a:xfrm>
              <a:off x="1519618" y="1898656"/>
              <a:ext cx="1651420" cy="624789"/>
              <a:chOff x="1519618" y="1898656"/>
              <a:chExt cx="1651420" cy="624789"/>
            </a:xfrm>
            <a:gradFill>
              <a:gsLst>
                <a:gs pos="100000">
                  <a:srgbClr val="F69221"/>
                </a:gs>
                <a:gs pos="0">
                  <a:srgbClr val="F26223"/>
                </a:gs>
              </a:gsLst>
              <a:lin ang="0" scaled="0"/>
            </a:gradFill>
          </p:grpSpPr>
          <p:sp>
            <p:nvSpPr>
              <p:cNvPr id="39" name="Freeform: Shape 7"/>
              <p:cNvSpPr/>
              <p:nvPr/>
            </p:nvSpPr>
            <p:spPr>
              <a:xfrm>
                <a:off x="1519618" y="1898656"/>
                <a:ext cx="94921" cy="96305"/>
              </a:xfrm>
              <a:custGeom>
                <a:avLst/>
                <a:gdLst/>
                <a:ahLst/>
                <a:cxnLst>
                  <a:cxn ang="3cd4">
                    <a:pos x="hc" y="t"/>
                  </a:cxn>
                  <a:cxn ang="cd2">
                    <a:pos x="l" y="vc"/>
                  </a:cxn>
                  <a:cxn ang="cd4">
                    <a:pos x="hc" y="b"/>
                  </a:cxn>
                  <a:cxn ang="0">
                    <a:pos x="r" y="vc"/>
                  </a:cxn>
                </a:cxnLst>
                <a:rect l="l" t="t" r="r" b="b"/>
                <a:pathLst>
                  <a:path w="755" h="766">
                    <a:moveTo>
                      <a:pt x="380" y="766"/>
                    </a:moveTo>
                    <a:cubicBezTo>
                      <a:pt x="173" y="766"/>
                      <a:pt x="0" y="594"/>
                      <a:pt x="0" y="386"/>
                    </a:cubicBezTo>
                    <a:cubicBezTo>
                      <a:pt x="0" y="172"/>
                      <a:pt x="173" y="0"/>
                      <a:pt x="380" y="0"/>
                    </a:cubicBezTo>
                    <a:cubicBezTo>
                      <a:pt x="588" y="0"/>
                      <a:pt x="755" y="172"/>
                      <a:pt x="755" y="386"/>
                    </a:cubicBezTo>
                    <a:cubicBezTo>
                      <a:pt x="755" y="594"/>
                      <a:pt x="588" y="766"/>
                      <a:pt x="380" y="76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40" name="Freeform: Shape 8"/>
              <p:cNvSpPr/>
              <p:nvPr/>
            </p:nvSpPr>
            <p:spPr>
              <a:xfrm>
                <a:off x="3076117" y="2427895"/>
                <a:ext cx="94921" cy="95550"/>
              </a:xfrm>
              <a:custGeom>
                <a:avLst/>
                <a:gdLst/>
                <a:ahLst/>
                <a:cxnLst>
                  <a:cxn ang="3cd4">
                    <a:pos x="hc" y="t"/>
                  </a:cxn>
                  <a:cxn ang="cd2">
                    <a:pos x="l" y="vc"/>
                  </a:cxn>
                  <a:cxn ang="cd4">
                    <a:pos x="hc" y="b"/>
                  </a:cxn>
                  <a:cxn ang="0">
                    <a:pos x="r" y="vc"/>
                  </a:cxn>
                </a:cxnLst>
                <a:rect l="l" t="t" r="r" b="b"/>
                <a:pathLst>
                  <a:path w="755" h="760">
                    <a:moveTo>
                      <a:pt x="375" y="760"/>
                    </a:moveTo>
                    <a:cubicBezTo>
                      <a:pt x="167" y="760"/>
                      <a:pt x="0" y="588"/>
                      <a:pt x="0" y="380"/>
                    </a:cubicBezTo>
                    <a:cubicBezTo>
                      <a:pt x="0" y="172"/>
                      <a:pt x="167" y="0"/>
                      <a:pt x="375" y="0"/>
                    </a:cubicBezTo>
                    <a:cubicBezTo>
                      <a:pt x="589" y="0"/>
                      <a:pt x="755" y="172"/>
                      <a:pt x="755" y="380"/>
                    </a:cubicBezTo>
                    <a:cubicBezTo>
                      <a:pt x="755" y="588"/>
                      <a:pt x="589" y="760"/>
                      <a:pt x="375" y="760"/>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41" name="Freeform: Shape 9"/>
              <p:cNvSpPr/>
              <p:nvPr/>
            </p:nvSpPr>
            <p:spPr>
              <a:xfrm>
                <a:off x="1703543" y="1924841"/>
                <a:ext cx="1284326" cy="570908"/>
              </a:xfrm>
              <a:custGeom>
                <a:avLst/>
                <a:gdLst/>
                <a:ahLst/>
                <a:cxnLst>
                  <a:cxn ang="3cd4">
                    <a:pos x="hc" y="t"/>
                  </a:cxn>
                  <a:cxn ang="cd2">
                    <a:pos x="l" y="vc"/>
                  </a:cxn>
                  <a:cxn ang="cd4">
                    <a:pos x="hc" y="b"/>
                  </a:cxn>
                  <a:cxn ang="0">
                    <a:pos x="r" y="vc"/>
                  </a:cxn>
                </a:cxnLst>
                <a:rect l="l" t="t" r="r" b="b"/>
                <a:pathLst>
                  <a:path w="10203" h="4536">
                    <a:moveTo>
                      <a:pt x="10203" y="4198"/>
                    </a:moveTo>
                    <a:cubicBezTo>
                      <a:pt x="9199" y="4198"/>
                      <a:pt x="9199" y="4198"/>
                      <a:pt x="9199" y="4198"/>
                    </a:cubicBezTo>
                    <a:cubicBezTo>
                      <a:pt x="8939" y="4198"/>
                      <a:pt x="8731" y="3984"/>
                      <a:pt x="8731" y="3723"/>
                    </a:cubicBezTo>
                    <a:cubicBezTo>
                      <a:pt x="8731" y="766"/>
                      <a:pt x="8731" y="766"/>
                      <a:pt x="8731" y="766"/>
                    </a:cubicBezTo>
                    <a:cubicBezTo>
                      <a:pt x="8731" y="344"/>
                      <a:pt x="8386" y="0"/>
                      <a:pt x="7959" y="0"/>
                    </a:cubicBezTo>
                    <a:cubicBezTo>
                      <a:pt x="0" y="0"/>
                      <a:pt x="0" y="0"/>
                      <a:pt x="0" y="0"/>
                    </a:cubicBezTo>
                    <a:cubicBezTo>
                      <a:pt x="0" y="338"/>
                      <a:pt x="0" y="338"/>
                      <a:pt x="0" y="338"/>
                    </a:cubicBezTo>
                    <a:cubicBezTo>
                      <a:pt x="7917" y="338"/>
                      <a:pt x="7917" y="338"/>
                      <a:pt x="7917" y="338"/>
                    </a:cubicBezTo>
                    <a:cubicBezTo>
                      <a:pt x="8178" y="338"/>
                      <a:pt x="8386" y="552"/>
                      <a:pt x="8386" y="808"/>
                    </a:cubicBezTo>
                    <a:cubicBezTo>
                      <a:pt x="8386" y="3770"/>
                      <a:pt x="8386" y="3770"/>
                      <a:pt x="8386" y="3770"/>
                    </a:cubicBezTo>
                    <a:cubicBezTo>
                      <a:pt x="8386" y="4192"/>
                      <a:pt x="8731" y="4536"/>
                      <a:pt x="9157" y="4536"/>
                    </a:cubicBezTo>
                    <a:cubicBezTo>
                      <a:pt x="10203" y="4536"/>
                      <a:pt x="10203" y="4536"/>
                      <a:pt x="10203" y="453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grpSp>
      </p:gr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ata (Chart) — 2">
    <p:spTree>
      <p:nvGrpSpPr>
        <p:cNvPr id="1" name=""/>
        <p:cNvGrpSpPr/>
        <p:nvPr/>
      </p:nvGrpSpPr>
      <p:grpSpPr>
        <a:xfrm>
          <a:off x="0" y="0"/>
          <a:ext cx="0" cy="0"/>
          <a:chOff x="0" y="0"/>
          <a:chExt cx="0" cy="0"/>
        </a:xfrm>
      </p:grpSpPr>
      <p:sp>
        <p:nvSpPr>
          <p:cNvPr id="11" name="Slide Number Placeholder 4"/>
          <p:cNvSpPr txBox="1">
            <a:spLocks/>
          </p:cNvSpPr>
          <p:nvPr userDrawn="1"/>
        </p:nvSpPr>
        <p:spPr>
          <a:xfrm>
            <a:off x="173215" y="4767263"/>
            <a:ext cx="7729381" cy="273844"/>
          </a:xfrm>
          <a:prstGeom prst="rect">
            <a:avLst/>
          </a:prstGeom>
        </p:spPr>
        <p:txBody>
          <a:bodyPr vert="horz" lIns="91440" tIns="45720" rIns="91440" bIns="4572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800" smtClean="0"/>
              <a:pPr algn="l"/>
              <a:t>‹#›</a:t>
            </a:fld>
            <a:r>
              <a:rPr lang="en-US" sz="800" dirty="0"/>
              <a:t> </a:t>
            </a:r>
            <a:r>
              <a:rPr lang="en-US" sz="800" dirty="0">
                <a:solidFill>
                  <a:schemeClr val="accent2"/>
                </a:solidFill>
              </a:rPr>
              <a:t>•</a:t>
            </a:r>
            <a:endParaRPr lang="en-US" sz="800" dirty="0"/>
          </a:p>
        </p:txBody>
      </p:sp>
      <p:sp>
        <p:nvSpPr>
          <p:cNvPr id="10" name="Text Placeholder 2"/>
          <p:cNvSpPr>
            <a:spLocks noGrp="1"/>
          </p:cNvSpPr>
          <p:nvPr>
            <p:ph type="body" sz="quarter" idx="32" hasCustomPrompt="1"/>
          </p:nvPr>
        </p:nvSpPr>
        <p:spPr>
          <a:xfrm>
            <a:off x="276225" y="4284098"/>
            <a:ext cx="8585837" cy="333017"/>
          </a:xfrm>
        </p:spPr>
        <p:txBody>
          <a:bodyPr>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lang="en-US" sz="1000" b="0" i="0">
                <a:solidFill>
                  <a:schemeClr val="tx2"/>
                </a:solidFill>
                <a:effectLst/>
              </a:defRPr>
            </a:lvl1pPr>
          </a:lstStyle>
          <a:p>
            <a:r>
              <a:rPr lang="en-US" dirty="0"/>
              <a:t>Add Source Title Here</a:t>
            </a:r>
          </a:p>
        </p:txBody>
      </p:sp>
      <p:grpSp>
        <p:nvGrpSpPr>
          <p:cNvPr id="7" name="Group 6"/>
          <p:cNvGrpSpPr/>
          <p:nvPr userDrawn="1"/>
        </p:nvGrpSpPr>
        <p:grpSpPr>
          <a:xfrm>
            <a:off x="383786" y="726143"/>
            <a:ext cx="1147776" cy="9069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8" name="Oval 7"/>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 Placeholder 4"/>
          <p:cNvSpPr>
            <a:spLocks noGrp="1"/>
          </p:cNvSpPr>
          <p:nvPr>
            <p:ph type="body" sz="quarter" idx="34" hasCustomPrompt="1"/>
          </p:nvPr>
        </p:nvSpPr>
        <p:spPr>
          <a:xfrm>
            <a:off x="512763" y="4822063"/>
            <a:ext cx="3876675" cy="159950"/>
          </a:xfrm>
        </p:spPr>
        <p:txBody>
          <a:bodyPr anchor="ctr">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800">
                <a:solidFill>
                  <a:schemeClr val="tx2">
                    <a:lumMod val="60000"/>
                    <a:lumOff val="40000"/>
                  </a:schemeClr>
                </a:solidFill>
              </a:defRPr>
            </a:lvl1pPr>
          </a:lstStyle>
          <a:p>
            <a:r>
              <a:rPr lang="en-US" dirty="0"/>
              <a:t>Add Source Title Here</a:t>
            </a:r>
          </a:p>
        </p:txBody>
      </p:sp>
      <p:sp>
        <p:nvSpPr>
          <p:cNvPr id="5" name="Content Placeholder 4"/>
          <p:cNvSpPr>
            <a:spLocks noGrp="1"/>
          </p:cNvSpPr>
          <p:nvPr>
            <p:ph sz="quarter" idx="35" hasCustomPrompt="1"/>
          </p:nvPr>
        </p:nvSpPr>
        <p:spPr>
          <a:xfrm>
            <a:off x="276225" y="935037"/>
            <a:ext cx="8585837" cy="3230857"/>
          </a:xfrm>
        </p:spPr>
        <p:txBody>
          <a:bodyPr anchor="ctr"/>
          <a:lstStyle>
            <a:lvl1pPr algn="ctr">
              <a:defRPr baseline="0">
                <a:solidFill>
                  <a:schemeClr val="tx1"/>
                </a:solidFill>
                <a:latin typeface="Century Gothic" charset="0"/>
                <a:ea typeface="Century Gothic" charset="0"/>
                <a:cs typeface="Century Gothic" charset="0"/>
              </a:defRPr>
            </a:lvl1pPr>
            <a:lvl2pPr>
              <a:defRPr>
                <a:solidFill>
                  <a:schemeClr val="tx1"/>
                </a:solidFill>
                <a:latin typeface="Century Gothic" charset="0"/>
                <a:ea typeface="Century Gothic" charset="0"/>
                <a:cs typeface="Century Gothic" charset="0"/>
              </a:defRPr>
            </a:lvl2pPr>
            <a:lvl3pPr>
              <a:defRPr>
                <a:solidFill>
                  <a:schemeClr val="tx1"/>
                </a:solidFill>
                <a:latin typeface="Century Gothic" charset="0"/>
                <a:ea typeface="Century Gothic" charset="0"/>
                <a:cs typeface="Century Gothic" charset="0"/>
              </a:defRPr>
            </a:lvl3pPr>
            <a:lvl4pPr>
              <a:defRPr>
                <a:solidFill>
                  <a:schemeClr val="tx1"/>
                </a:solidFill>
                <a:latin typeface="Century Gothic" charset="0"/>
                <a:ea typeface="Century Gothic" charset="0"/>
                <a:cs typeface="Century Gothic" charset="0"/>
              </a:defRPr>
            </a:lvl4pPr>
            <a:lvl5pPr>
              <a:defRPr>
                <a:solidFill>
                  <a:schemeClr val="tx1"/>
                </a:solidFill>
                <a:latin typeface="Century Gothic" charset="0"/>
                <a:ea typeface="Century Gothic" charset="0"/>
                <a:cs typeface="Century Gothic" charset="0"/>
              </a:defRPr>
            </a:lvl5pPr>
          </a:lstStyle>
          <a:p>
            <a:pPr lvl="0"/>
            <a:r>
              <a:rPr lang="en-US" dirty="0"/>
              <a:t>Add Chart, Table, Smart Art or Video Here</a:t>
            </a:r>
          </a:p>
          <a:p>
            <a:pPr lvl="0"/>
            <a:endParaRPr lang="en-US" dirty="0"/>
          </a:p>
          <a:p>
            <a:pPr lvl="0"/>
            <a:endParaRPr lang="en-US" dirty="0"/>
          </a:p>
        </p:txBody>
      </p:sp>
      <p:sp>
        <p:nvSpPr>
          <p:cNvPr id="21" name="Title 2"/>
          <p:cNvSpPr>
            <a:spLocks noGrp="1"/>
          </p:cNvSpPr>
          <p:nvPr>
            <p:ph type="title" hasCustomPrompt="1"/>
          </p:nvPr>
        </p:nvSpPr>
        <p:spPr>
          <a:xfrm>
            <a:off x="276863" y="273844"/>
            <a:ext cx="8585200" cy="377031"/>
          </a:xfrm>
        </p:spPr>
        <p:txBody>
          <a:bodyPr/>
          <a:lstStyle/>
          <a:p>
            <a:pPr lvl="0"/>
            <a:r>
              <a:rPr lang="en-US"/>
              <a:t>Slide Title Goes Here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Slide — 3">
    <p:spTree>
      <p:nvGrpSpPr>
        <p:cNvPr id="1" name=""/>
        <p:cNvGrpSpPr/>
        <p:nvPr/>
      </p:nvGrpSpPr>
      <p:grpSpPr>
        <a:xfrm>
          <a:off x="0" y="0"/>
          <a:ext cx="0" cy="0"/>
          <a:chOff x="0" y="0"/>
          <a:chExt cx="0" cy="0"/>
        </a:xfrm>
      </p:grpSpPr>
      <p:sp>
        <p:nvSpPr>
          <p:cNvPr id="17" name="Content Placeholder 4"/>
          <p:cNvSpPr>
            <a:spLocks noGrp="1"/>
          </p:cNvSpPr>
          <p:nvPr>
            <p:ph sz="quarter" idx="35" hasCustomPrompt="1"/>
          </p:nvPr>
        </p:nvSpPr>
        <p:spPr>
          <a:xfrm>
            <a:off x="3832425" y="-12619"/>
            <a:ext cx="5311575" cy="5175996"/>
          </a:xfrm>
          <a:solidFill>
            <a:schemeClr val="bg2"/>
          </a:solidFill>
        </p:spPr>
        <p:txBody>
          <a:bodyPr anchor="ctr"/>
          <a:lstStyle>
            <a:lvl1pPr algn="ctr">
              <a:defRPr baseline="0">
                <a:solidFill>
                  <a:schemeClr val="tx1"/>
                </a:solidFill>
                <a:latin typeface="Century Gothic" charset="0"/>
                <a:ea typeface="Century Gothic" charset="0"/>
                <a:cs typeface="Century Gothic" charset="0"/>
              </a:defRPr>
            </a:lvl1pPr>
            <a:lvl2pPr>
              <a:defRPr>
                <a:solidFill>
                  <a:schemeClr val="tx1"/>
                </a:solidFill>
                <a:latin typeface="Century Gothic" charset="0"/>
                <a:ea typeface="Century Gothic" charset="0"/>
                <a:cs typeface="Century Gothic" charset="0"/>
              </a:defRPr>
            </a:lvl2pPr>
            <a:lvl3pPr>
              <a:defRPr>
                <a:solidFill>
                  <a:schemeClr val="tx1"/>
                </a:solidFill>
                <a:latin typeface="Century Gothic" charset="0"/>
                <a:ea typeface="Century Gothic" charset="0"/>
                <a:cs typeface="Century Gothic" charset="0"/>
              </a:defRPr>
            </a:lvl3pPr>
            <a:lvl4pPr>
              <a:defRPr>
                <a:solidFill>
                  <a:schemeClr val="tx1"/>
                </a:solidFill>
                <a:latin typeface="Century Gothic" charset="0"/>
                <a:ea typeface="Century Gothic" charset="0"/>
                <a:cs typeface="Century Gothic" charset="0"/>
              </a:defRPr>
            </a:lvl4pPr>
            <a:lvl5pPr>
              <a:defRPr>
                <a:solidFill>
                  <a:schemeClr val="tx1"/>
                </a:solidFill>
                <a:latin typeface="Century Gothic" charset="0"/>
                <a:ea typeface="Century Gothic" charset="0"/>
                <a:cs typeface="Century Gothic" charset="0"/>
              </a:defRPr>
            </a:lvl5pPr>
          </a:lstStyle>
          <a:p>
            <a:pPr lvl="0"/>
            <a:r>
              <a:rPr lang="en-US" dirty="0"/>
              <a:t>Add Photo </a:t>
            </a:r>
            <a:r>
              <a:rPr lang="en-US"/>
              <a:t>or Video </a:t>
            </a:r>
            <a:r>
              <a:rPr lang="en-US" dirty="0"/>
              <a:t>Here</a:t>
            </a:r>
          </a:p>
          <a:p>
            <a:pPr lvl="0"/>
            <a:endParaRPr lang="en-US" dirty="0"/>
          </a:p>
          <a:p>
            <a:pPr lvl="0"/>
            <a:endParaRPr lang="en-US" dirty="0"/>
          </a:p>
          <a:p>
            <a:pPr lvl="0"/>
            <a:endParaRPr lang="en-US" dirty="0"/>
          </a:p>
          <a:p>
            <a:pPr lvl="0"/>
            <a:endParaRPr lang="en-US" dirty="0"/>
          </a:p>
        </p:txBody>
      </p:sp>
      <p:sp>
        <p:nvSpPr>
          <p:cNvPr id="27" name="Freeform 26"/>
          <p:cNvSpPr/>
          <p:nvPr userDrawn="1"/>
        </p:nvSpPr>
        <p:spPr>
          <a:xfrm>
            <a:off x="0" y="7257"/>
            <a:ext cx="9144000" cy="5148863"/>
          </a:xfrm>
          <a:custGeom>
            <a:avLst/>
            <a:gdLst>
              <a:gd name="connsiteX0" fmla="*/ 0 w 9728367"/>
              <a:gd name="connsiteY0" fmla="*/ 0 h 5148863"/>
              <a:gd name="connsiteX1" fmla="*/ 587061 w 9728367"/>
              <a:gd name="connsiteY1" fmla="*/ 0 h 5148863"/>
              <a:gd name="connsiteX2" fmla="*/ 3962912 w 9728367"/>
              <a:gd name="connsiteY2" fmla="*/ 0 h 5148863"/>
              <a:gd name="connsiteX3" fmla="*/ 4638098 w 9728367"/>
              <a:gd name="connsiteY3" fmla="*/ 675186 h 5148863"/>
              <a:gd name="connsiteX4" fmla="*/ 4638098 w 9728367"/>
              <a:gd name="connsiteY4" fmla="*/ 4157900 h 5148863"/>
              <a:gd name="connsiteX5" fmla="*/ 4638573 w 9728367"/>
              <a:gd name="connsiteY5" fmla="*/ 4167305 h 5148863"/>
              <a:gd name="connsiteX6" fmla="*/ 5256309 w 9728367"/>
              <a:gd name="connsiteY6" fmla="*/ 4842041 h 5148863"/>
              <a:gd name="connsiteX7" fmla="*/ 5393713 w 9728367"/>
              <a:gd name="connsiteY7" fmla="*/ 4855028 h 5148863"/>
              <a:gd name="connsiteX8" fmla="*/ 9144000 w 9728367"/>
              <a:gd name="connsiteY8" fmla="*/ 4855028 h 5148863"/>
              <a:gd name="connsiteX9" fmla="*/ 9144000 w 9728367"/>
              <a:gd name="connsiteY9" fmla="*/ 4855762 h 5148863"/>
              <a:gd name="connsiteX10" fmla="*/ 9728367 w 9728367"/>
              <a:gd name="connsiteY10" fmla="*/ 4855762 h 5148863"/>
              <a:gd name="connsiteX11" fmla="*/ 9728367 w 9728367"/>
              <a:gd name="connsiteY11" fmla="*/ 5132772 h 5148863"/>
              <a:gd name="connsiteX12" fmla="*/ 9144000 w 9728367"/>
              <a:gd name="connsiteY12" fmla="*/ 5132772 h 5148863"/>
              <a:gd name="connsiteX13" fmla="*/ 9144000 w 9728367"/>
              <a:gd name="connsiteY13" fmla="*/ 5148863 h 5148863"/>
              <a:gd name="connsiteX14" fmla="*/ 0 w 9728367"/>
              <a:gd name="connsiteY14" fmla="*/ 5148863 h 5148863"/>
              <a:gd name="connsiteX15" fmla="*/ 0 w 9728367"/>
              <a:gd name="connsiteY15" fmla="*/ 4855028 h 5148863"/>
              <a:gd name="connsiteX16" fmla="*/ 0 w 9728367"/>
              <a:gd name="connsiteY16" fmla="*/ 4855028 h 5148863"/>
              <a:gd name="connsiteX0" fmla="*/ 0 w 9728367"/>
              <a:gd name="connsiteY0" fmla="*/ 0 h 5148863"/>
              <a:gd name="connsiteX1" fmla="*/ 587061 w 9728367"/>
              <a:gd name="connsiteY1" fmla="*/ 0 h 5148863"/>
              <a:gd name="connsiteX2" fmla="*/ 3962912 w 9728367"/>
              <a:gd name="connsiteY2" fmla="*/ 0 h 5148863"/>
              <a:gd name="connsiteX3" fmla="*/ 4638098 w 9728367"/>
              <a:gd name="connsiteY3" fmla="*/ 675186 h 5148863"/>
              <a:gd name="connsiteX4" fmla="*/ 4638098 w 9728367"/>
              <a:gd name="connsiteY4" fmla="*/ 4157900 h 5148863"/>
              <a:gd name="connsiteX5" fmla="*/ 4638573 w 9728367"/>
              <a:gd name="connsiteY5" fmla="*/ 4167305 h 5148863"/>
              <a:gd name="connsiteX6" fmla="*/ 5256309 w 9728367"/>
              <a:gd name="connsiteY6" fmla="*/ 4842041 h 5148863"/>
              <a:gd name="connsiteX7" fmla="*/ 5393713 w 9728367"/>
              <a:gd name="connsiteY7" fmla="*/ 4855028 h 5148863"/>
              <a:gd name="connsiteX8" fmla="*/ 9144000 w 9728367"/>
              <a:gd name="connsiteY8" fmla="*/ 4855028 h 5148863"/>
              <a:gd name="connsiteX9" fmla="*/ 9144000 w 9728367"/>
              <a:gd name="connsiteY9" fmla="*/ 4855762 h 5148863"/>
              <a:gd name="connsiteX10" fmla="*/ 9728367 w 9728367"/>
              <a:gd name="connsiteY10" fmla="*/ 4855762 h 5148863"/>
              <a:gd name="connsiteX11" fmla="*/ 9728367 w 9728367"/>
              <a:gd name="connsiteY11" fmla="*/ 5132772 h 5148863"/>
              <a:gd name="connsiteX12" fmla="*/ 9144000 w 9728367"/>
              <a:gd name="connsiteY12" fmla="*/ 5146679 h 5148863"/>
              <a:gd name="connsiteX13" fmla="*/ 9144000 w 9728367"/>
              <a:gd name="connsiteY13" fmla="*/ 5148863 h 5148863"/>
              <a:gd name="connsiteX14" fmla="*/ 0 w 9728367"/>
              <a:gd name="connsiteY14" fmla="*/ 5148863 h 5148863"/>
              <a:gd name="connsiteX15" fmla="*/ 0 w 9728367"/>
              <a:gd name="connsiteY15" fmla="*/ 4855028 h 5148863"/>
              <a:gd name="connsiteX16" fmla="*/ 0 w 9728367"/>
              <a:gd name="connsiteY16" fmla="*/ 4855028 h 5148863"/>
              <a:gd name="connsiteX17" fmla="*/ 0 w 9728367"/>
              <a:gd name="connsiteY17" fmla="*/ 0 h 5148863"/>
              <a:gd name="connsiteX0" fmla="*/ 0 w 9728367"/>
              <a:gd name="connsiteY0" fmla="*/ 0 h 5150156"/>
              <a:gd name="connsiteX1" fmla="*/ 587061 w 9728367"/>
              <a:gd name="connsiteY1" fmla="*/ 0 h 5150156"/>
              <a:gd name="connsiteX2" fmla="*/ 3962912 w 9728367"/>
              <a:gd name="connsiteY2" fmla="*/ 0 h 5150156"/>
              <a:gd name="connsiteX3" fmla="*/ 4638098 w 9728367"/>
              <a:gd name="connsiteY3" fmla="*/ 675186 h 5150156"/>
              <a:gd name="connsiteX4" fmla="*/ 4638098 w 9728367"/>
              <a:gd name="connsiteY4" fmla="*/ 4157900 h 5150156"/>
              <a:gd name="connsiteX5" fmla="*/ 4638573 w 9728367"/>
              <a:gd name="connsiteY5" fmla="*/ 4167305 h 5150156"/>
              <a:gd name="connsiteX6" fmla="*/ 5256309 w 9728367"/>
              <a:gd name="connsiteY6" fmla="*/ 4842041 h 5150156"/>
              <a:gd name="connsiteX7" fmla="*/ 5393713 w 9728367"/>
              <a:gd name="connsiteY7" fmla="*/ 4855028 h 5150156"/>
              <a:gd name="connsiteX8" fmla="*/ 9144000 w 9728367"/>
              <a:gd name="connsiteY8" fmla="*/ 4855028 h 5150156"/>
              <a:gd name="connsiteX9" fmla="*/ 9144000 w 9728367"/>
              <a:gd name="connsiteY9" fmla="*/ 4855762 h 5150156"/>
              <a:gd name="connsiteX10" fmla="*/ 9728367 w 9728367"/>
              <a:gd name="connsiteY10" fmla="*/ 4855762 h 5150156"/>
              <a:gd name="connsiteX11" fmla="*/ 9724890 w 9728367"/>
              <a:gd name="connsiteY11" fmla="*/ 5150156 h 5150156"/>
              <a:gd name="connsiteX12" fmla="*/ 9144000 w 9728367"/>
              <a:gd name="connsiteY12" fmla="*/ 5146679 h 5150156"/>
              <a:gd name="connsiteX13" fmla="*/ 9144000 w 9728367"/>
              <a:gd name="connsiteY13" fmla="*/ 5148863 h 5150156"/>
              <a:gd name="connsiteX14" fmla="*/ 0 w 9728367"/>
              <a:gd name="connsiteY14" fmla="*/ 5148863 h 5150156"/>
              <a:gd name="connsiteX15" fmla="*/ 0 w 9728367"/>
              <a:gd name="connsiteY15" fmla="*/ 4855028 h 5150156"/>
              <a:gd name="connsiteX16" fmla="*/ 0 w 9728367"/>
              <a:gd name="connsiteY16" fmla="*/ 4855028 h 5150156"/>
              <a:gd name="connsiteX17" fmla="*/ 0 w 9728367"/>
              <a:gd name="connsiteY17" fmla="*/ 0 h 5150156"/>
              <a:gd name="connsiteX0" fmla="*/ 0 w 9728367"/>
              <a:gd name="connsiteY0" fmla="*/ 0 h 5148863"/>
              <a:gd name="connsiteX1" fmla="*/ 587061 w 9728367"/>
              <a:gd name="connsiteY1" fmla="*/ 0 h 5148863"/>
              <a:gd name="connsiteX2" fmla="*/ 3962912 w 9728367"/>
              <a:gd name="connsiteY2" fmla="*/ 0 h 5148863"/>
              <a:gd name="connsiteX3" fmla="*/ 4638098 w 9728367"/>
              <a:gd name="connsiteY3" fmla="*/ 675186 h 5148863"/>
              <a:gd name="connsiteX4" fmla="*/ 4638098 w 9728367"/>
              <a:gd name="connsiteY4" fmla="*/ 4157900 h 5148863"/>
              <a:gd name="connsiteX5" fmla="*/ 4638573 w 9728367"/>
              <a:gd name="connsiteY5" fmla="*/ 4167305 h 5148863"/>
              <a:gd name="connsiteX6" fmla="*/ 5256309 w 9728367"/>
              <a:gd name="connsiteY6" fmla="*/ 4842041 h 5148863"/>
              <a:gd name="connsiteX7" fmla="*/ 5393713 w 9728367"/>
              <a:gd name="connsiteY7" fmla="*/ 4855028 h 5148863"/>
              <a:gd name="connsiteX8" fmla="*/ 9144000 w 9728367"/>
              <a:gd name="connsiteY8" fmla="*/ 4855028 h 5148863"/>
              <a:gd name="connsiteX9" fmla="*/ 9144000 w 9728367"/>
              <a:gd name="connsiteY9" fmla="*/ 4855762 h 5148863"/>
              <a:gd name="connsiteX10" fmla="*/ 9728367 w 9728367"/>
              <a:gd name="connsiteY10" fmla="*/ 4855762 h 5148863"/>
              <a:gd name="connsiteX11" fmla="*/ 9144000 w 9728367"/>
              <a:gd name="connsiteY11" fmla="*/ 5146679 h 5148863"/>
              <a:gd name="connsiteX12" fmla="*/ 9144000 w 9728367"/>
              <a:gd name="connsiteY12" fmla="*/ 5148863 h 5148863"/>
              <a:gd name="connsiteX13" fmla="*/ 0 w 9728367"/>
              <a:gd name="connsiteY13" fmla="*/ 5148863 h 5148863"/>
              <a:gd name="connsiteX14" fmla="*/ 0 w 9728367"/>
              <a:gd name="connsiteY14" fmla="*/ 4855028 h 5148863"/>
              <a:gd name="connsiteX15" fmla="*/ 0 w 9728367"/>
              <a:gd name="connsiteY15" fmla="*/ 4855028 h 5148863"/>
              <a:gd name="connsiteX16" fmla="*/ 0 w 9728367"/>
              <a:gd name="connsiteY16" fmla="*/ 0 h 5148863"/>
              <a:gd name="connsiteX0" fmla="*/ 0 w 9144000"/>
              <a:gd name="connsiteY0" fmla="*/ 0 h 5148863"/>
              <a:gd name="connsiteX1" fmla="*/ 587061 w 9144000"/>
              <a:gd name="connsiteY1" fmla="*/ 0 h 5148863"/>
              <a:gd name="connsiteX2" fmla="*/ 3962912 w 9144000"/>
              <a:gd name="connsiteY2" fmla="*/ 0 h 5148863"/>
              <a:gd name="connsiteX3" fmla="*/ 4638098 w 9144000"/>
              <a:gd name="connsiteY3" fmla="*/ 675186 h 5148863"/>
              <a:gd name="connsiteX4" fmla="*/ 4638098 w 9144000"/>
              <a:gd name="connsiteY4" fmla="*/ 4157900 h 5148863"/>
              <a:gd name="connsiteX5" fmla="*/ 4638573 w 9144000"/>
              <a:gd name="connsiteY5" fmla="*/ 4167305 h 5148863"/>
              <a:gd name="connsiteX6" fmla="*/ 5256309 w 9144000"/>
              <a:gd name="connsiteY6" fmla="*/ 4842041 h 5148863"/>
              <a:gd name="connsiteX7" fmla="*/ 5393713 w 9144000"/>
              <a:gd name="connsiteY7" fmla="*/ 4855028 h 5148863"/>
              <a:gd name="connsiteX8" fmla="*/ 9144000 w 9144000"/>
              <a:gd name="connsiteY8" fmla="*/ 4855028 h 5148863"/>
              <a:gd name="connsiteX9" fmla="*/ 9144000 w 9144000"/>
              <a:gd name="connsiteY9" fmla="*/ 4855762 h 5148863"/>
              <a:gd name="connsiteX10" fmla="*/ 9144000 w 9144000"/>
              <a:gd name="connsiteY10" fmla="*/ 5146679 h 5148863"/>
              <a:gd name="connsiteX11" fmla="*/ 9144000 w 9144000"/>
              <a:gd name="connsiteY11" fmla="*/ 5148863 h 5148863"/>
              <a:gd name="connsiteX12" fmla="*/ 0 w 9144000"/>
              <a:gd name="connsiteY12" fmla="*/ 5148863 h 5148863"/>
              <a:gd name="connsiteX13" fmla="*/ 0 w 9144000"/>
              <a:gd name="connsiteY13" fmla="*/ 4855028 h 5148863"/>
              <a:gd name="connsiteX14" fmla="*/ 0 w 9144000"/>
              <a:gd name="connsiteY14" fmla="*/ 4855028 h 5148863"/>
              <a:gd name="connsiteX15" fmla="*/ 0 w 9144000"/>
              <a:gd name="connsiteY15" fmla="*/ 0 h 514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44000" h="5148863">
                <a:moveTo>
                  <a:pt x="0" y="0"/>
                </a:moveTo>
                <a:lnTo>
                  <a:pt x="587061" y="0"/>
                </a:lnTo>
                <a:lnTo>
                  <a:pt x="3962912" y="0"/>
                </a:lnTo>
                <a:cubicBezTo>
                  <a:pt x="4335807" y="0"/>
                  <a:pt x="4638098" y="302291"/>
                  <a:pt x="4638098" y="675186"/>
                </a:cubicBezTo>
                <a:lnTo>
                  <a:pt x="4638098" y="4157900"/>
                </a:lnTo>
                <a:cubicBezTo>
                  <a:pt x="4638256" y="4161035"/>
                  <a:pt x="4638415" y="4164170"/>
                  <a:pt x="4638573" y="4167305"/>
                </a:cubicBezTo>
                <a:cubicBezTo>
                  <a:pt x="4672936" y="4505664"/>
                  <a:pt x="4927266" y="4778995"/>
                  <a:pt x="5256309" y="4842041"/>
                </a:cubicBezTo>
                <a:lnTo>
                  <a:pt x="5393713" y="4855028"/>
                </a:lnTo>
                <a:lnTo>
                  <a:pt x="9144000" y="4855028"/>
                </a:lnTo>
                <a:lnTo>
                  <a:pt x="9144000" y="4855762"/>
                </a:lnTo>
                <a:lnTo>
                  <a:pt x="9144000" y="5146679"/>
                </a:lnTo>
                <a:lnTo>
                  <a:pt x="9144000" y="5148863"/>
                </a:lnTo>
                <a:lnTo>
                  <a:pt x="0" y="5148863"/>
                </a:lnTo>
                <a:lnTo>
                  <a:pt x="0" y="4855028"/>
                </a:lnTo>
                <a:lnTo>
                  <a:pt x="0" y="4855028"/>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solidFill>
                <a:schemeClr val="lt1"/>
              </a:solidFill>
            </a:endParaRPr>
          </a:p>
        </p:txBody>
      </p:sp>
      <p:sp>
        <p:nvSpPr>
          <p:cNvPr id="10" name="Text Placeholder 8"/>
          <p:cNvSpPr>
            <a:spLocks noGrp="1"/>
          </p:cNvSpPr>
          <p:nvPr>
            <p:ph type="body" sz="quarter" idx="11" hasCustomPrompt="1"/>
          </p:nvPr>
        </p:nvSpPr>
        <p:spPr>
          <a:xfrm>
            <a:off x="587061" y="3019784"/>
            <a:ext cx="3698875" cy="252312"/>
          </a:xfrm>
        </p:spPr>
        <p:txBody>
          <a:bodyPr>
            <a:normAutofit/>
          </a:bodyPr>
          <a:lstStyle>
            <a:lvl1pPr marL="0" indent="0">
              <a:buNone/>
              <a:defRPr sz="1200" b="1" baseline="0">
                <a:latin typeface="+mn-lt"/>
              </a:defRPr>
            </a:lvl1pPr>
            <a:lvl2pPr marL="342900" indent="0">
              <a:buNone/>
              <a:defRPr b="1">
                <a:latin typeface="+mj-lt"/>
              </a:defRPr>
            </a:lvl2pPr>
            <a:lvl3pPr marL="685800" indent="0">
              <a:buNone/>
              <a:defRPr b="1">
                <a:latin typeface="+mj-lt"/>
              </a:defRPr>
            </a:lvl3pPr>
            <a:lvl4pPr marL="1028700" indent="0">
              <a:buNone/>
              <a:defRPr b="1">
                <a:latin typeface="+mj-lt"/>
              </a:defRPr>
            </a:lvl4pPr>
            <a:lvl5pPr marL="1371600" indent="0">
              <a:buNone/>
              <a:defRPr b="1">
                <a:latin typeface="+mj-lt"/>
              </a:defRPr>
            </a:lvl5pPr>
          </a:lstStyle>
          <a:p>
            <a:pPr lvl="0"/>
            <a:r>
              <a:rPr lang="en-US" dirty="0"/>
              <a:t>Name of Individual</a:t>
            </a:r>
          </a:p>
        </p:txBody>
      </p:sp>
      <p:sp>
        <p:nvSpPr>
          <p:cNvPr id="11" name="Text Placeholder 8"/>
          <p:cNvSpPr>
            <a:spLocks noGrp="1"/>
          </p:cNvSpPr>
          <p:nvPr>
            <p:ph type="body" sz="quarter" idx="12" hasCustomPrompt="1"/>
          </p:nvPr>
        </p:nvSpPr>
        <p:spPr>
          <a:xfrm>
            <a:off x="587061" y="3379261"/>
            <a:ext cx="3698875" cy="252312"/>
          </a:xfrm>
        </p:spPr>
        <p:txBody>
          <a:bodyPr>
            <a:normAutofit/>
          </a:bodyPr>
          <a:lstStyle>
            <a:lvl1pPr marL="0" indent="0">
              <a:buNone/>
              <a:defRPr sz="1200" b="0" baseline="0">
                <a:solidFill>
                  <a:schemeClr val="tx2"/>
                </a:solidFill>
                <a:latin typeface="+mn-lt"/>
              </a:defRPr>
            </a:lvl1pPr>
            <a:lvl2pPr marL="342900" indent="0">
              <a:buNone/>
              <a:defRPr b="1">
                <a:latin typeface="+mj-lt"/>
              </a:defRPr>
            </a:lvl2pPr>
            <a:lvl3pPr marL="685800" indent="0">
              <a:buNone/>
              <a:defRPr b="1">
                <a:latin typeface="+mj-lt"/>
              </a:defRPr>
            </a:lvl3pPr>
            <a:lvl4pPr marL="1028700" indent="0">
              <a:buNone/>
              <a:defRPr b="1">
                <a:latin typeface="+mj-lt"/>
              </a:defRPr>
            </a:lvl4pPr>
            <a:lvl5pPr marL="1371600" indent="0">
              <a:buNone/>
              <a:defRPr b="1">
                <a:latin typeface="+mj-lt"/>
              </a:defRPr>
            </a:lvl5pPr>
          </a:lstStyle>
          <a:p>
            <a:pPr lvl="0"/>
            <a:r>
              <a:rPr lang="en-US" dirty="0"/>
              <a:t>Title, Company Name</a:t>
            </a:r>
          </a:p>
        </p:txBody>
      </p:sp>
      <p:grpSp>
        <p:nvGrpSpPr>
          <p:cNvPr id="30" name="Group 29"/>
          <p:cNvGrpSpPr/>
          <p:nvPr userDrawn="1"/>
        </p:nvGrpSpPr>
        <p:grpSpPr>
          <a:xfrm>
            <a:off x="658906" y="807907"/>
            <a:ext cx="1401207" cy="382939"/>
            <a:chOff x="2194560" y="2286000"/>
            <a:chExt cx="6537600" cy="1786680"/>
          </a:xfrm>
          <a:solidFill>
            <a:schemeClr val="tx1"/>
          </a:solidFill>
        </p:grpSpPr>
        <p:sp>
          <p:nvSpPr>
            <p:cNvPr id="31" name="Freeform: Shape 1"/>
            <p:cNvSpPr/>
            <p:nvPr/>
          </p:nvSpPr>
          <p:spPr>
            <a:xfrm>
              <a:off x="3338280" y="2989440"/>
              <a:ext cx="545040" cy="1070280"/>
            </a:xfrm>
            <a:custGeom>
              <a:avLst/>
              <a:gdLst/>
              <a:ahLst/>
              <a:cxnLst>
                <a:cxn ang="3cd4">
                  <a:pos x="hc" y="t"/>
                </a:cxn>
                <a:cxn ang="cd2">
                  <a:pos x="l" y="vc"/>
                </a:cxn>
                <a:cxn ang="cd4">
                  <a:pos x="hc" y="b"/>
                </a:cxn>
                <a:cxn ang="0">
                  <a:pos x="r" y="vc"/>
                </a:cxn>
              </a:cxnLst>
              <a:rect l="l" t="t" r="r" b="b"/>
              <a:pathLst>
                <a:path w="1515" h="2974">
                  <a:moveTo>
                    <a:pt x="493" y="2974"/>
                  </a:moveTo>
                  <a:cubicBezTo>
                    <a:pt x="0" y="2974"/>
                    <a:pt x="0" y="2974"/>
                    <a:pt x="0" y="2974"/>
                  </a:cubicBezTo>
                  <a:cubicBezTo>
                    <a:pt x="0" y="30"/>
                    <a:pt x="0" y="30"/>
                    <a:pt x="0" y="30"/>
                  </a:cubicBezTo>
                  <a:cubicBezTo>
                    <a:pt x="493" y="30"/>
                    <a:pt x="493" y="30"/>
                    <a:pt x="493" y="30"/>
                  </a:cubicBezTo>
                  <a:cubicBezTo>
                    <a:pt x="493" y="392"/>
                    <a:pt x="493" y="392"/>
                    <a:pt x="493" y="392"/>
                  </a:cubicBezTo>
                  <a:cubicBezTo>
                    <a:pt x="666" y="142"/>
                    <a:pt x="962" y="0"/>
                    <a:pt x="1301" y="0"/>
                  </a:cubicBezTo>
                  <a:cubicBezTo>
                    <a:pt x="1366" y="0"/>
                    <a:pt x="1438" y="6"/>
                    <a:pt x="1479" y="12"/>
                  </a:cubicBezTo>
                  <a:cubicBezTo>
                    <a:pt x="1515" y="12"/>
                    <a:pt x="1515" y="12"/>
                    <a:pt x="1515" y="12"/>
                  </a:cubicBezTo>
                  <a:cubicBezTo>
                    <a:pt x="1515" y="540"/>
                    <a:pt x="1515" y="540"/>
                    <a:pt x="1515" y="540"/>
                  </a:cubicBezTo>
                  <a:cubicBezTo>
                    <a:pt x="1461" y="529"/>
                    <a:pt x="1461" y="529"/>
                    <a:pt x="1461" y="529"/>
                  </a:cubicBezTo>
                  <a:cubicBezTo>
                    <a:pt x="1396" y="511"/>
                    <a:pt x="1301" y="499"/>
                    <a:pt x="1200" y="499"/>
                  </a:cubicBezTo>
                  <a:cubicBezTo>
                    <a:pt x="784" y="499"/>
                    <a:pt x="493" y="807"/>
                    <a:pt x="493" y="1247"/>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32" name="Freeform: Shape 2"/>
            <p:cNvSpPr/>
            <p:nvPr/>
          </p:nvSpPr>
          <p:spPr>
            <a:xfrm>
              <a:off x="5061600" y="2963879"/>
              <a:ext cx="983160" cy="1093680"/>
            </a:xfrm>
            <a:custGeom>
              <a:avLst/>
              <a:gdLst/>
              <a:ahLst/>
              <a:cxnLst>
                <a:cxn ang="3cd4">
                  <a:pos x="hc" y="t"/>
                </a:cxn>
                <a:cxn ang="cd2">
                  <a:pos x="l" y="vc"/>
                </a:cxn>
                <a:cxn ang="cd4">
                  <a:pos x="hc" y="b"/>
                </a:cxn>
                <a:cxn ang="0">
                  <a:pos x="r" y="vc"/>
                </a:cxn>
              </a:cxnLst>
              <a:rect l="l" t="t" r="r" b="b"/>
              <a:pathLst>
                <a:path w="2732" h="3039">
                  <a:moveTo>
                    <a:pt x="1444" y="3039"/>
                  </a:moveTo>
                  <a:cubicBezTo>
                    <a:pt x="1930" y="3039"/>
                    <a:pt x="2281" y="2891"/>
                    <a:pt x="2584" y="2552"/>
                  </a:cubicBezTo>
                  <a:cubicBezTo>
                    <a:pt x="2608" y="2523"/>
                    <a:pt x="2608" y="2523"/>
                    <a:pt x="2608" y="2523"/>
                  </a:cubicBezTo>
                  <a:cubicBezTo>
                    <a:pt x="2293" y="2197"/>
                    <a:pt x="2293" y="2197"/>
                    <a:pt x="2293" y="2197"/>
                  </a:cubicBezTo>
                  <a:cubicBezTo>
                    <a:pt x="2263" y="2227"/>
                    <a:pt x="2263" y="2227"/>
                    <a:pt x="2263" y="2227"/>
                  </a:cubicBezTo>
                  <a:cubicBezTo>
                    <a:pt x="2037" y="2464"/>
                    <a:pt x="1835" y="2600"/>
                    <a:pt x="1444" y="2600"/>
                  </a:cubicBezTo>
                  <a:cubicBezTo>
                    <a:pt x="897" y="2600"/>
                    <a:pt x="535" y="2250"/>
                    <a:pt x="499" y="1680"/>
                  </a:cubicBezTo>
                  <a:cubicBezTo>
                    <a:pt x="2726" y="1680"/>
                    <a:pt x="2726" y="1680"/>
                    <a:pt x="2726" y="1680"/>
                  </a:cubicBezTo>
                  <a:cubicBezTo>
                    <a:pt x="2726" y="1639"/>
                    <a:pt x="2726" y="1639"/>
                    <a:pt x="2726" y="1639"/>
                  </a:cubicBezTo>
                  <a:cubicBezTo>
                    <a:pt x="2732" y="1556"/>
                    <a:pt x="2732" y="1466"/>
                    <a:pt x="2732" y="1461"/>
                  </a:cubicBezTo>
                  <a:cubicBezTo>
                    <a:pt x="2732" y="1063"/>
                    <a:pt x="2608" y="695"/>
                    <a:pt x="2382" y="427"/>
                  </a:cubicBezTo>
                  <a:cubicBezTo>
                    <a:pt x="2144" y="148"/>
                    <a:pt x="1812" y="0"/>
                    <a:pt x="1432" y="0"/>
                  </a:cubicBezTo>
                  <a:cubicBezTo>
                    <a:pt x="588" y="0"/>
                    <a:pt x="0" y="641"/>
                    <a:pt x="0" y="1561"/>
                  </a:cubicBezTo>
                  <a:cubicBezTo>
                    <a:pt x="0" y="1579"/>
                    <a:pt x="0" y="1579"/>
                    <a:pt x="0" y="1579"/>
                  </a:cubicBezTo>
                  <a:cubicBezTo>
                    <a:pt x="0" y="2452"/>
                    <a:pt x="582" y="3039"/>
                    <a:pt x="1444" y="3039"/>
                  </a:cubicBezTo>
                  <a:close/>
                  <a:moveTo>
                    <a:pt x="529" y="1241"/>
                  </a:moveTo>
                  <a:cubicBezTo>
                    <a:pt x="576" y="807"/>
                    <a:pt x="974" y="469"/>
                    <a:pt x="1432" y="469"/>
                  </a:cubicBezTo>
                  <a:cubicBezTo>
                    <a:pt x="1859" y="469"/>
                    <a:pt x="2210" y="807"/>
                    <a:pt x="2227" y="1241"/>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33" name="Freeform: Shape 3"/>
            <p:cNvSpPr/>
            <p:nvPr/>
          </p:nvSpPr>
          <p:spPr>
            <a:xfrm>
              <a:off x="4056840" y="3000240"/>
              <a:ext cx="177120" cy="1059480"/>
            </a:xfrm>
            <a:custGeom>
              <a:avLst/>
              <a:gdLst/>
              <a:ahLst/>
              <a:cxnLst>
                <a:cxn ang="3cd4">
                  <a:pos x="hc" y="t"/>
                </a:cxn>
                <a:cxn ang="cd2">
                  <a:pos x="l" y="vc"/>
                </a:cxn>
                <a:cxn ang="cd4">
                  <a:pos x="hc" y="b"/>
                </a:cxn>
                <a:cxn ang="0">
                  <a:pos x="r" y="vc"/>
                </a:cxn>
              </a:cxnLst>
              <a:rect l="l" t="t" r="r" b="b"/>
              <a:pathLst>
                <a:path w="493" h="2944">
                  <a:moveTo>
                    <a:pt x="493" y="2944"/>
                  </a:moveTo>
                  <a:lnTo>
                    <a:pt x="0" y="2944"/>
                  </a:lnTo>
                  <a:lnTo>
                    <a:pt x="0" y="0"/>
                  </a:lnTo>
                  <a:lnTo>
                    <a:pt x="493" y="0"/>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34" name="Freeform: Shape 4"/>
            <p:cNvSpPr/>
            <p:nvPr/>
          </p:nvSpPr>
          <p:spPr>
            <a:xfrm>
              <a:off x="4542120" y="2754360"/>
              <a:ext cx="407880" cy="1318320"/>
            </a:xfrm>
            <a:custGeom>
              <a:avLst/>
              <a:gdLst/>
              <a:ahLst/>
              <a:cxnLst>
                <a:cxn ang="3cd4">
                  <a:pos x="hc" y="t"/>
                </a:cxn>
                <a:cxn ang="cd2">
                  <a:pos x="l" y="vc"/>
                </a:cxn>
                <a:cxn ang="cd4">
                  <a:pos x="hc" y="b"/>
                </a:cxn>
                <a:cxn ang="0">
                  <a:pos x="r" y="vc"/>
                </a:cxn>
              </a:cxnLst>
              <a:rect l="l" t="t" r="r" b="b"/>
              <a:pathLst>
                <a:path w="1134" h="3663">
                  <a:moveTo>
                    <a:pt x="843" y="3663"/>
                  </a:moveTo>
                  <a:cubicBezTo>
                    <a:pt x="689" y="3663"/>
                    <a:pt x="469" y="3645"/>
                    <a:pt x="291" y="3514"/>
                  </a:cubicBezTo>
                  <a:cubicBezTo>
                    <a:pt x="95" y="3366"/>
                    <a:pt x="0" y="3111"/>
                    <a:pt x="0" y="2748"/>
                  </a:cubicBezTo>
                  <a:cubicBezTo>
                    <a:pt x="0" y="1146"/>
                    <a:pt x="0" y="1146"/>
                    <a:pt x="0" y="1146"/>
                  </a:cubicBezTo>
                  <a:cubicBezTo>
                    <a:pt x="0" y="677"/>
                    <a:pt x="0" y="677"/>
                    <a:pt x="0" y="677"/>
                  </a:cubicBezTo>
                  <a:cubicBezTo>
                    <a:pt x="0" y="0"/>
                    <a:pt x="0" y="0"/>
                    <a:pt x="0" y="0"/>
                  </a:cubicBezTo>
                  <a:cubicBezTo>
                    <a:pt x="493" y="0"/>
                    <a:pt x="493" y="0"/>
                    <a:pt x="493" y="0"/>
                  </a:cubicBezTo>
                  <a:cubicBezTo>
                    <a:pt x="493" y="677"/>
                    <a:pt x="493" y="677"/>
                    <a:pt x="493" y="677"/>
                  </a:cubicBezTo>
                  <a:cubicBezTo>
                    <a:pt x="1134" y="677"/>
                    <a:pt x="1134" y="677"/>
                    <a:pt x="1134" y="677"/>
                  </a:cubicBezTo>
                  <a:cubicBezTo>
                    <a:pt x="1134" y="1146"/>
                    <a:pt x="1134" y="1146"/>
                    <a:pt x="1134" y="1146"/>
                  </a:cubicBezTo>
                  <a:cubicBezTo>
                    <a:pt x="493" y="1146"/>
                    <a:pt x="493" y="1146"/>
                    <a:pt x="493" y="1146"/>
                  </a:cubicBezTo>
                  <a:cubicBezTo>
                    <a:pt x="493" y="2748"/>
                    <a:pt x="493" y="2748"/>
                    <a:pt x="493" y="2748"/>
                  </a:cubicBezTo>
                  <a:cubicBezTo>
                    <a:pt x="493" y="3122"/>
                    <a:pt x="624" y="3194"/>
                    <a:pt x="838" y="3194"/>
                  </a:cubicBezTo>
                  <a:cubicBezTo>
                    <a:pt x="915" y="3194"/>
                    <a:pt x="986" y="3194"/>
                    <a:pt x="1087" y="3182"/>
                  </a:cubicBezTo>
                  <a:cubicBezTo>
                    <a:pt x="1134" y="3170"/>
                    <a:pt x="1134" y="3170"/>
                    <a:pt x="1134" y="3170"/>
                  </a:cubicBezTo>
                  <a:cubicBezTo>
                    <a:pt x="1134" y="3627"/>
                    <a:pt x="1134" y="3627"/>
                    <a:pt x="1134" y="3627"/>
                  </a:cubicBezTo>
                  <a:cubicBezTo>
                    <a:pt x="1105" y="3633"/>
                    <a:pt x="1105" y="3633"/>
                    <a:pt x="1105" y="3633"/>
                  </a:cubicBezTo>
                  <a:cubicBezTo>
                    <a:pt x="1004" y="3657"/>
                    <a:pt x="933" y="3663"/>
                    <a:pt x="843" y="3663"/>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35" name="Freeform: Shape 5"/>
            <p:cNvSpPr/>
            <p:nvPr/>
          </p:nvSpPr>
          <p:spPr>
            <a:xfrm>
              <a:off x="6158160" y="2963879"/>
              <a:ext cx="1085759" cy="1108800"/>
            </a:xfrm>
            <a:custGeom>
              <a:avLst/>
              <a:gdLst/>
              <a:ahLst/>
              <a:cxnLst>
                <a:cxn ang="3cd4">
                  <a:pos x="hc" y="t"/>
                </a:cxn>
                <a:cxn ang="cd2">
                  <a:pos x="l" y="vc"/>
                </a:cxn>
                <a:cxn ang="cd4">
                  <a:pos x="hc" y="b"/>
                </a:cxn>
                <a:cxn ang="0">
                  <a:pos x="r" y="vc"/>
                </a:cxn>
              </a:cxnLst>
              <a:rect l="l" t="t" r="r" b="b"/>
              <a:pathLst>
                <a:path w="3017" h="3081">
                  <a:moveTo>
                    <a:pt x="1509" y="3081"/>
                  </a:moveTo>
                  <a:cubicBezTo>
                    <a:pt x="1918" y="3081"/>
                    <a:pt x="2293" y="2926"/>
                    <a:pt x="2578" y="2647"/>
                  </a:cubicBezTo>
                  <a:cubicBezTo>
                    <a:pt x="2863" y="2357"/>
                    <a:pt x="3017" y="1965"/>
                    <a:pt x="3017" y="1544"/>
                  </a:cubicBezTo>
                  <a:cubicBezTo>
                    <a:pt x="3017" y="1116"/>
                    <a:pt x="2863" y="724"/>
                    <a:pt x="2578" y="433"/>
                  </a:cubicBezTo>
                  <a:cubicBezTo>
                    <a:pt x="2293" y="154"/>
                    <a:pt x="1918" y="0"/>
                    <a:pt x="1509" y="0"/>
                  </a:cubicBezTo>
                  <a:cubicBezTo>
                    <a:pt x="1105" y="0"/>
                    <a:pt x="725" y="154"/>
                    <a:pt x="445" y="433"/>
                  </a:cubicBezTo>
                  <a:cubicBezTo>
                    <a:pt x="160" y="724"/>
                    <a:pt x="0" y="1116"/>
                    <a:pt x="0" y="1544"/>
                  </a:cubicBezTo>
                  <a:cubicBezTo>
                    <a:pt x="0" y="1965"/>
                    <a:pt x="160" y="2357"/>
                    <a:pt x="445" y="2647"/>
                  </a:cubicBezTo>
                  <a:cubicBezTo>
                    <a:pt x="725" y="2926"/>
                    <a:pt x="1105" y="3081"/>
                    <a:pt x="1509" y="3081"/>
                  </a:cubicBezTo>
                  <a:close/>
                  <a:moveTo>
                    <a:pt x="1509" y="469"/>
                  </a:moveTo>
                  <a:cubicBezTo>
                    <a:pt x="1794" y="469"/>
                    <a:pt x="2049" y="576"/>
                    <a:pt x="2239" y="772"/>
                  </a:cubicBezTo>
                  <a:cubicBezTo>
                    <a:pt x="2423" y="968"/>
                    <a:pt x="2524" y="1241"/>
                    <a:pt x="2524" y="1544"/>
                  </a:cubicBezTo>
                  <a:cubicBezTo>
                    <a:pt x="2524" y="1841"/>
                    <a:pt x="2423" y="2114"/>
                    <a:pt x="2239" y="2310"/>
                  </a:cubicBezTo>
                  <a:cubicBezTo>
                    <a:pt x="2049" y="2505"/>
                    <a:pt x="1794" y="2612"/>
                    <a:pt x="1509" y="2612"/>
                  </a:cubicBezTo>
                  <a:cubicBezTo>
                    <a:pt x="1229" y="2612"/>
                    <a:pt x="968" y="2505"/>
                    <a:pt x="784" y="2310"/>
                  </a:cubicBezTo>
                  <a:cubicBezTo>
                    <a:pt x="600" y="2114"/>
                    <a:pt x="499" y="1841"/>
                    <a:pt x="499" y="1544"/>
                  </a:cubicBezTo>
                  <a:cubicBezTo>
                    <a:pt x="499" y="1241"/>
                    <a:pt x="600" y="968"/>
                    <a:pt x="784" y="772"/>
                  </a:cubicBezTo>
                  <a:cubicBezTo>
                    <a:pt x="968" y="576"/>
                    <a:pt x="1229" y="469"/>
                    <a:pt x="1509" y="469"/>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36" name="Freeform: Shape 6"/>
            <p:cNvSpPr/>
            <p:nvPr/>
          </p:nvSpPr>
          <p:spPr>
            <a:xfrm>
              <a:off x="2194560" y="2963879"/>
              <a:ext cx="944640" cy="1108800"/>
            </a:xfrm>
            <a:custGeom>
              <a:avLst/>
              <a:gdLst/>
              <a:ahLst/>
              <a:cxnLst>
                <a:cxn ang="3cd4">
                  <a:pos x="hc" y="t"/>
                </a:cxn>
                <a:cxn ang="cd2">
                  <a:pos x="l" y="vc"/>
                </a:cxn>
                <a:cxn ang="cd4">
                  <a:pos x="hc" y="b"/>
                </a:cxn>
                <a:cxn ang="0">
                  <a:pos x="r" y="vc"/>
                </a:cxn>
              </a:cxnLst>
              <a:rect l="l" t="t" r="r" b="b"/>
              <a:pathLst>
                <a:path w="2625" h="3081">
                  <a:moveTo>
                    <a:pt x="1520" y="3081"/>
                  </a:moveTo>
                  <a:cubicBezTo>
                    <a:pt x="1111" y="3081"/>
                    <a:pt x="731" y="2926"/>
                    <a:pt x="445" y="2647"/>
                  </a:cubicBezTo>
                  <a:cubicBezTo>
                    <a:pt x="160" y="2357"/>
                    <a:pt x="0" y="1965"/>
                    <a:pt x="0" y="1544"/>
                  </a:cubicBezTo>
                  <a:cubicBezTo>
                    <a:pt x="0" y="1116"/>
                    <a:pt x="160" y="724"/>
                    <a:pt x="445" y="433"/>
                  </a:cubicBezTo>
                  <a:cubicBezTo>
                    <a:pt x="731" y="154"/>
                    <a:pt x="1111" y="0"/>
                    <a:pt x="1520" y="0"/>
                  </a:cubicBezTo>
                  <a:cubicBezTo>
                    <a:pt x="1948" y="0"/>
                    <a:pt x="2322" y="148"/>
                    <a:pt x="2601" y="433"/>
                  </a:cubicBezTo>
                  <a:cubicBezTo>
                    <a:pt x="2625" y="463"/>
                    <a:pt x="2625" y="463"/>
                    <a:pt x="2625" y="463"/>
                  </a:cubicBezTo>
                  <a:cubicBezTo>
                    <a:pt x="2322" y="819"/>
                    <a:pt x="2322" y="819"/>
                    <a:pt x="2322" y="819"/>
                  </a:cubicBezTo>
                  <a:cubicBezTo>
                    <a:pt x="2293" y="783"/>
                    <a:pt x="2293" y="783"/>
                    <a:pt x="2293" y="783"/>
                  </a:cubicBezTo>
                  <a:cubicBezTo>
                    <a:pt x="2091" y="576"/>
                    <a:pt x="1823" y="469"/>
                    <a:pt x="1520" y="469"/>
                  </a:cubicBezTo>
                  <a:cubicBezTo>
                    <a:pt x="1235" y="469"/>
                    <a:pt x="974" y="576"/>
                    <a:pt x="784" y="772"/>
                  </a:cubicBezTo>
                  <a:cubicBezTo>
                    <a:pt x="600" y="968"/>
                    <a:pt x="493" y="1241"/>
                    <a:pt x="493" y="1544"/>
                  </a:cubicBezTo>
                  <a:cubicBezTo>
                    <a:pt x="493" y="1841"/>
                    <a:pt x="600" y="2114"/>
                    <a:pt x="784" y="2310"/>
                  </a:cubicBezTo>
                  <a:cubicBezTo>
                    <a:pt x="974" y="2505"/>
                    <a:pt x="1235" y="2612"/>
                    <a:pt x="1520" y="2612"/>
                  </a:cubicBezTo>
                  <a:cubicBezTo>
                    <a:pt x="1823" y="2612"/>
                    <a:pt x="2091" y="2505"/>
                    <a:pt x="2293" y="2298"/>
                  </a:cubicBezTo>
                  <a:cubicBezTo>
                    <a:pt x="2322" y="2262"/>
                    <a:pt x="2322" y="2262"/>
                    <a:pt x="2322" y="2262"/>
                  </a:cubicBezTo>
                  <a:cubicBezTo>
                    <a:pt x="2625" y="2618"/>
                    <a:pt x="2625" y="2618"/>
                    <a:pt x="2625" y="2618"/>
                  </a:cubicBezTo>
                  <a:cubicBezTo>
                    <a:pt x="2601" y="2647"/>
                    <a:pt x="2601" y="2647"/>
                    <a:pt x="2601" y="2647"/>
                  </a:cubicBezTo>
                  <a:cubicBezTo>
                    <a:pt x="2322" y="2932"/>
                    <a:pt x="1948" y="3081"/>
                    <a:pt x="1520" y="3081"/>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37" name="Freeform: Shape 7"/>
            <p:cNvSpPr/>
            <p:nvPr/>
          </p:nvSpPr>
          <p:spPr>
            <a:xfrm>
              <a:off x="4009679" y="2286000"/>
              <a:ext cx="271440" cy="275400"/>
            </a:xfrm>
            <a:custGeom>
              <a:avLst/>
              <a:gdLst/>
              <a:ahLst/>
              <a:cxnLst>
                <a:cxn ang="3cd4">
                  <a:pos x="hc" y="t"/>
                </a:cxn>
                <a:cxn ang="cd2">
                  <a:pos x="l" y="vc"/>
                </a:cxn>
                <a:cxn ang="cd4">
                  <a:pos x="hc" y="b"/>
                </a:cxn>
                <a:cxn ang="0">
                  <a:pos x="r" y="vc"/>
                </a:cxn>
              </a:cxnLst>
              <a:rect l="l" t="t" r="r" b="b"/>
              <a:pathLst>
                <a:path w="755" h="766">
                  <a:moveTo>
                    <a:pt x="380" y="766"/>
                  </a:moveTo>
                  <a:cubicBezTo>
                    <a:pt x="173" y="766"/>
                    <a:pt x="0" y="594"/>
                    <a:pt x="0" y="386"/>
                  </a:cubicBezTo>
                  <a:cubicBezTo>
                    <a:pt x="0" y="172"/>
                    <a:pt x="173" y="0"/>
                    <a:pt x="380" y="0"/>
                  </a:cubicBezTo>
                  <a:cubicBezTo>
                    <a:pt x="588" y="0"/>
                    <a:pt x="755" y="172"/>
                    <a:pt x="755" y="386"/>
                  </a:cubicBezTo>
                  <a:cubicBezTo>
                    <a:pt x="755" y="594"/>
                    <a:pt x="588" y="766"/>
                    <a:pt x="380" y="766"/>
                  </a:cubicBezTo>
                  <a:close/>
                </a:path>
              </a:pathLst>
            </a:custGeom>
            <a:gradFill>
              <a:gsLst>
                <a:gs pos="100000">
                  <a:srgbClr val="F26223"/>
                </a:gs>
                <a:gs pos="20000">
                  <a:srgbClr val="F69221"/>
                </a:gs>
              </a:gsLst>
              <a:lin ang="2700000" scaled="1"/>
            </a:gra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38" name="Freeform: Shape 8"/>
            <p:cNvSpPr/>
            <p:nvPr/>
          </p:nvSpPr>
          <p:spPr>
            <a:xfrm>
              <a:off x="8460720" y="3799440"/>
              <a:ext cx="271440" cy="273240"/>
            </a:xfrm>
            <a:custGeom>
              <a:avLst/>
              <a:gdLst/>
              <a:ahLst/>
              <a:cxnLst>
                <a:cxn ang="3cd4">
                  <a:pos x="hc" y="t"/>
                </a:cxn>
                <a:cxn ang="cd2">
                  <a:pos x="l" y="vc"/>
                </a:cxn>
                <a:cxn ang="cd4">
                  <a:pos x="hc" y="b"/>
                </a:cxn>
                <a:cxn ang="0">
                  <a:pos x="r" y="vc"/>
                </a:cxn>
              </a:cxnLst>
              <a:rect l="l" t="t" r="r" b="b"/>
              <a:pathLst>
                <a:path w="755" h="760">
                  <a:moveTo>
                    <a:pt x="375" y="760"/>
                  </a:moveTo>
                  <a:cubicBezTo>
                    <a:pt x="167" y="760"/>
                    <a:pt x="0" y="588"/>
                    <a:pt x="0" y="380"/>
                  </a:cubicBezTo>
                  <a:cubicBezTo>
                    <a:pt x="0" y="172"/>
                    <a:pt x="167" y="0"/>
                    <a:pt x="375" y="0"/>
                  </a:cubicBezTo>
                  <a:cubicBezTo>
                    <a:pt x="589" y="0"/>
                    <a:pt x="755" y="172"/>
                    <a:pt x="755" y="380"/>
                  </a:cubicBezTo>
                  <a:cubicBezTo>
                    <a:pt x="755" y="588"/>
                    <a:pt x="589" y="760"/>
                    <a:pt x="375" y="760"/>
                  </a:cubicBezTo>
                  <a:close/>
                </a:path>
              </a:pathLst>
            </a:custGeom>
            <a:gradFill>
              <a:gsLst>
                <a:gs pos="100000">
                  <a:srgbClr val="F26223"/>
                </a:gs>
                <a:gs pos="20000">
                  <a:srgbClr val="F69221"/>
                </a:gs>
              </a:gsLst>
              <a:lin ang="2700000" scaled="1"/>
            </a:gra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39" name="Freeform: Shape 9"/>
            <p:cNvSpPr/>
            <p:nvPr/>
          </p:nvSpPr>
          <p:spPr>
            <a:xfrm>
              <a:off x="4535640" y="2360880"/>
              <a:ext cx="3672720" cy="1632600"/>
            </a:xfrm>
            <a:custGeom>
              <a:avLst/>
              <a:gdLst/>
              <a:ahLst/>
              <a:cxnLst>
                <a:cxn ang="3cd4">
                  <a:pos x="hc" y="t"/>
                </a:cxn>
                <a:cxn ang="cd2">
                  <a:pos x="l" y="vc"/>
                </a:cxn>
                <a:cxn ang="cd4">
                  <a:pos x="hc" y="b"/>
                </a:cxn>
                <a:cxn ang="0">
                  <a:pos x="r" y="vc"/>
                </a:cxn>
              </a:cxnLst>
              <a:rect l="l" t="t" r="r" b="b"/>
              <a:pathLst>
                <a:path w="10203" h="4536">
                  <a:moveTo>
                    <a:pt x="10203" y="4198"/>
                  </a:moveTo>
                  <a:cubicBezTo>
                    <a:pt x="9199" y="4198"/>
                    <a:pt x="9199" y="4198"/>
                    <a:pt x="9199" y="4198"/>
                  </a:cubicBezTo>
                  <a:cubicBezTo>
                    <a:pt x="8939" y="4198"/>
                    <a:pt x="8731" y="3984"/>
                    <a:pt x="8731" y="3723"/>
                  </a:cubicBezTo>
                  <a:cubicBezTo>
                    <a:pt x="8731" y="766"/>
                    <a:pt x="8731" y="766"/>
                    <a:pt x="8731" y="766"/>
                  </a:cubicBezTo>
                  <a:cubicBezTo>
                    <a:pt x="8731" y="344"/>
                    <a:pt x="8386" y="0"/>
                    <a:pt x="7959" y="0"/>
                  </a:cubicBezTo>
                  <a:cubicBezTo>
                    <a:pt x="0" y="0"/>
                    <a:pt x="0" y="0"/>
                    <a:pt x="0" y="0"/>
                  </a:cubicBezTo>
                  <a:cubicBezTo>
                    <a:pt x="0" y="338"/>
                    <a:pt x="0" y="338"/>
                    <a:pt x="0" y="338"/>
                  </a:cubicBezTo>
                  <a:cubicBezTo>
                    <a:pt x="7917" y="338"/>
                    <a:pt x="7917" y="338"/>
                    <a:pt x="7917" y="338"/>
                  </a:cubicBezTo>
                  <a:cubicBezTo>
                    <a:pt x="8178" y="338"/>
                    <a:pt x="8386" y="552"/>
                    <a:pt x="8386" y="808"/>
                  </a:cubicBezTo>
                  <a:cubicBezTo>
                    <a:pt x="8386" y="3770"/>
                    <a:pt x="8386" y="3770"/>
                    <a:pt x="8386" y="3770"/>
                  </a:cubicBezTo>
                  <a:cubicBezTo>
                    <a:pt x="8386" y="4192"/>
                    <a:pt x="8731" y="4536"/>
                    <a:pt x="9157" y="4536"/>
                  </a:cubicBezTo>
                  <a:cubicBezTo>
                    <a:pt x="10203" y="4536"/>
                    <a:pt x="10203" y="4536"/>
                    <a:pt x="10203" y="4536"/>
                  </a:cubicBezTo>
                  <a:close/>
                </a:path>
              </a:pathLst>
            </a:custGeom>
            <a:gradFill>
              <a:gsLst>
                <a:gs pos="100000">
                  <a:srgbClr val="F26223"/>
                </a:gs>
                <a:gs pos="20000">
                  <a:srgbClr val="F69221"/>
                </a:gs>
              </a:gsLst>
              <a:lin ang="2700000" scaled="1"/>
            </a:gra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grpSp>
      <p:sp>
        <p:nvSpPr>
          <p:cNvPr id="20" name="Title 1"/>
          <p:cNvSpPr>
            <a:spLocks noGrp="1"/>
          </p:cNvSpPr>
          <p:nvPr>
            <p:ph type="title" hasCustomPrompt="1"/>
          </p:nvPr>
        </p:nvSpPr>
        <p:spPr>
          <a:xfrm>
            <a:off x="587061" y="1190846"/>
            <a:ext cx="3698875" cy="1522000"/>
          </a:xfrm>
        </p:spPr>
        <p:txBody>
          <a:bodyPr anchor="b">
            <a:noAutofit/>
          </a:bodyPr>
          <a:lstStyle>
            <a:lvl1pPr>
              <a:defRPr sz="3600"/>
            </a:lvl1pPr>
          </a:lstStyle>
          <a:p>
            <a:pPr lvl="0"/>
            <a:r>
              <a:rPr lang="en-US" dirty="0"/>
              <a:t>Title of Presentation</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ata (2 Col Chart) — 4">
    <p:spTree>
      <p:nvGrpSpPr>
        <p:cNvPr id="1" name=""/>
        <p:cNvGrpSpPr/>
        <p:nvPr/>
      </p:nvGrpSpPr>
      <p:grpSpPr>
        <a:xfrm>
          <a:off x="0" y="0"/>
          <a:ext cx="0" cy="0"/>
          <a:chOff x="0" y="0"/>
          <a:chExt cx="0" cy="0"/>
        </a:xfrm>
      </p:grpSpPr>
      <p:sp>
        <p:nvSpPr>
          <p:cNvPr id="11" name="Slide Number Placeholder 4"/>
          <p:cNvSpPr txBox="1">
            <a:spLocks/>
          </p:cNvSpPr>
          <p:nvPr userDrawn="1"/>
        </p:nvSpPr>
        <p:spPr>
          <a:xfrm>
            <a:off x="173215" y="4767263"/>
            <a:ext cx="7729381" cy="273844"/>
          </a:xfrm>
          <a:prstGeom prst="rect">
            <a:avLst/>
          </a:prstGeom>
        </p:spPr>
        <p:txBody>
          <a:bodyPr vert="horz" lIns="91440" tIns="45720" rIns="91440" bIns="4572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800" smtClean="0"/>
              <a:pPr algn="l"/>
              <a:t>‹#›</a:t>
            </a:fld>
            <a:r>
              <a:rPr lang="en-US" sz="800" dirty="0"/>
              <a:t> </a:t>
            </a:r>
            <a:r>
              <a:rPr lang="en-US" sz="800" dirty="0">
                <a:solidFill>
                  <a:schemeClr val="accent2"/>
                </a:solidFill>
              </a:rPr>
              <a:t>•</a:t>
            </a:r>
            <a:endParaRPr lang="en-US" sz="800" dirty="0"/>
          </a:p>
        </p:txBody>
      </p:sp>
      <p:cxnSp>
        <p:nvCxnSpPr>
          <p:cNvPr id="4" name="Straight Connector 3"/>
          <p:cNvCxnSpPr/>
          <p:nvPr userDrawn="1"/>
        </p:nvCxnSpPr>
        <p:spPr>
          <a:xfrm>
            <a:off x="4566758" y="833833"/>
            <a:ext cx="0" cy="343772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Text Placeholder 2"/>
          <p:cNvSpPr>
            <a:spLocks noGrp="1"/>
          </p:cNvSpPr>
          <p:nvPr>
            <p:ph type="body" sz="quarter" idx="32" hasCustomPrompt="1"/>
          </p:nvPr>
        </p:nvSpPr>
        <p:spPr>
          <a:xfrm>
            <a:off x="396749" y="4194931"/>
            <a:ext cx="3773261" cy="448236"/>
          </a:xfrm>
        </p:spPr>
        <p:txBody>
          <a:bodyPr>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lang="en-US" sz="1000" b="0" i="0">
                <a:solidFill>
                  <a:schemeClr val="tx2"/>
                </a:solidFill>
                <a:effectLst/>
              </a:defRPr>
            </a:lvl1pPr>
          </a:lstStyle>
          <a:p>
            <a:r>
              <a:rPr lang="en-US" dirty="0"/>
              <a:t>Add Source Title Here</a:t>
            </a:r>
          </a:p>
        </p:txBody>
      </p:sp>
      <p:sp>
        <p:nvSpPr>
          <p:cNvPr id="12" name="Text Placeholder 2"/>
          <p:cNvSpPr>
            <a:spLocks noGrp="1"/>
          </p:cNvSpPr>
          <p:nvPr>
            <p:ph type="body" sz="quarter" idx="33" hasCustomPrompt="1"/>
          </p:nvPr>
        </p:nvSpPr>
        <p:spPr>
          <a:xfrm>
            <a:off x="4963507" y="4194931"/>
            <a:ext cx="3773261" cy="448236"/>
          </a:xfrm>
        </p:spPr>
        <p:txBody>
          <a:bodyPr>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lang="en-US" sz="1000" b="0" i="0">
                <a:solidFill>
                  <a:schemeClr val="tx2"/>
                </a:solidFill>
                <a:effectLst/>
              </a:defRPr>
            </a:lvl1pPr>
          </a:lstStyle>
          <a:p>
            <a:r>
              <a:rPr lang="en-US" dirty="0"/>
              <a:t>Add Source Title Here</a:t>
            </a:r>
          </a:p>
        </p:txBody>
      </p:sp>
      <p:grpSp>
        <p:nvGrpSpPr>
          <p:cNvPr id="13" name="Group 12"/>
          <p:cNvGrpSpPr/>
          <p:nvPr userDrawn="1"/>
        </p:nvGrpSpPr>
        <p:grpSpPr>
          <a:xfrm>
            <a:off x="383786" y="726143"/>
            <a:ext cx="1147776" cy="9069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15" name="Oval 14"/>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 Placeholder 4"/>
          <p:cNvSpPr>
            <a:spLocks noGrp="1"/>
          </p:cNvSpPr>
          <p:nvPr>
            <p:ph type="body" sz="quarter" idx="34" hasCustomPrompt="1"/>
          </p:nvPr>
        </p:nvSpPr>
        <p:spPr>
          <a:xfrm>
            <a:off x="512763" y="4822063"/>
            <a:ext cx="3876675" cy="159950"/>
          </a:xfrm>
        </p:spPr>
        <p:txBody>
          <a:bodyPr anchor="ctr">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800">
                <a:solidFill>
                  <a:schemeClr val="tx2">
                    <a:lumMod val="60000"/>
                    <a:lumOff val="40000"/>
                  </a:schemeClr>
                </a:solidFill>
              </a:defRPr>
            </a:lvl1pPr>
          </a:lstStyle>
          <a:p>
            <a:r>
              <a:rPr lang="en-US" dirty="0"/>
              <a:t>Add Source Title Here</a:t>
            </a:r>
          </a:p>
        </p:txBody>
      </p:sp>
      <p:sp>
        <p:nvSpPr>
          <p:cNvPr id="26" name="Content Placeholder 4"/>
          <p:cNvSpPr>
            <a:spLocks noGrp="1"/>
          </p:cNvSpPr>
          <p:nvPr>
            <p:ph sz="quarter" idx="35" hasCustomPrompt="1"/>
          </p:nvPr>
        </p:nvSpPr>
        <p:spPr>
          <a:xfrm>
            <a:off x="396749" y="923585"/>
            <a:ext cx="3773261" cy="3235325"/>
          </a:xfrm>
        </p:spPr>
        <p:txBody>
          <a:bodyPr anchor="ctr"/>
          <a:lstStyle>
            <a:lvl1pPr algn="ctr">
              <a:defRPr baseline="0">
                <a:solidFill>
                  <a:schemeClr val="tx1"/>
                </a:solidFill>
                <a:latin typeface="Century Gothic" charset="0"/>
                <a:ea typeface="Century Gothic" charset="0"/>
                <a:cs typeface="Century Gothic" charset="0"/>
              </a:defRPr>
            </a:lvl1pPr>
            <a:lvl2pPr>
              <a:defRPr>
                <a:solidFill>
                  <a:schemeClr val="tx1"/>
                </a:solidFill>
                <a:latin typeface="Century Gothic" charset="0"/>
                <a:ea typeface="Century Gothic" charset="0"/>
                <a:cs typeface="Century Gothic" charset="0"/>
              </a:defRPr>
            </a:lvl2pPr>
            <a:lvl3pPr>
              <a:defRPr>
                <a:solidFill>
                  <a:schemeClr val="tx1"/>
                </a:solidFill>
                <a:latin typeface="Century Gothic" charset="0"/>
                <a:ea typeface="Century Gothic" charset="0"/>
                <a:cs typeface="Century Gothic" charset="0"/>
              </a:defRPr>
            </a:lvl3pPr>
            <a:lvl4pPr>
              <a:defRPr>
                <a:solidFill>
                  <a:schemeClr val="tx1"/>
                </a:solidFill>
                <a:latin typeface="Century Gothic" charset="0"/>
                <a:ea typeface="Century Gothic" charset="0"/>
                <a:cs typeface="Century Gothic" charset="0"/>
              </a:defRPr>
            </a:lvl4pPr>
            <a:lvl5pPr>
              <a:defRPr>
                <a:solidFill>
                  <a:schemeClr val="tx1"/>
                </a:solidFill>
                <a:latin typeface="Century Gothic" charset="0"/>
                <a:ea typeface="Century Gothic" charset="0"/>
                <a:cs typeface="Century Gothic" charset="0"/>
              </a:defRPr>
            </a:lvl5pPr>
          </a:lstStyle>
          <a:p>
            <a:pPr lvl="0"/>
            <a:r>
              <a:rPr lang="en-US" dirty="0"/>
              <a:t>Add Chart, Table, </a:t>
            </a:r>
            <a:br>
              <a:rPr lang="en-US" dirty="0"/>
            </a:br>
            <a:r>
              <a:rPr lang="en-US" dirty="0"/>
              <a:t>Smart Art or Video Here</a:t>
            </a:r>
          </a:p>
          <a:p>
            <a:pPr lvl="0"/>
            <a:endParaRPr lang="en-US" dirty="0"/>
          </a:p>
          <a:p>
            <a:pPr lvl="0"/>
            <a:endParaRPr lang="en-US" dirty="0"/>
          </a:p>
        </p:txBody>
      </p:sp>
      <p:sp>
        <p:nvSpPr>
          <p:cNvPr id="27" name="Content Placeholder 4"/>
          <p:cNvSpPr>
            <a:spLocks noGrp="1"/>
          </p:cNvSpPr>
          <p:nvPr>
            <p:ph sz="quarter" idx="36" hasCustomPrompt="1"/>
          </p:nvPr>
        </p:nvSpPr>
        <p:spPr>
          <a:xfrm>
            <a:off x="4963506" y="923584"/>
            <a:ext cx="3773261" cy="3235325"/>
          </a:xfrm>
        </p:spPr>
        <p:txBody>
          <a:bodyPr anchor="ctr"/>
          <a:lstStyle>
            <a:lvl1pPr algn="ctr">
              <a:defRPr baseline="0">
                <a:solidFill>
                  <a:schemeClr val="tx1"/>
                </a:solidFill>
                <a:latin typeface="Century Gothic" charset="0"/>
                <a:ea typeface="Century Gothic" charset="0"/>
                <a:cs typeface="Century Gothic" charset="0"/>
              </a:defRPr>
            </a:lvl1pPr>
            <a:lvl2pPr>
              <a:defRPr>
                <a:solidFill>
                  <a:schemeClr val="tx1"/>
                </a:solidFill>
                <a:latin typeface="Century Gothic" charset="0"/>
                <a:ea typeface="Century Gothic" charset="0"/>
                <a:cs typeface="Century Gothic" charset="0"/>
              </a:defRPr>
            </a:lvl2pPr>
            <a:lvl3pPr>
              <a:defRPr>
                <a:solidFill>
                  <a:schemeClr val="tx1"/>
                </a:solidFill>
                <a:latin typeface="Century Gothic" charset="0"/>
                <a:ea typeface="Century Gothic" charset="0"/>
                <a:cs typeface="Century Gothic" charset="0"/>
              </a:defRPr>
            </a:lvl3pPr>
            <a:lvl4pPr>
              <a:defRPr>
                <a:solidFill>
                  <a:schemeClr val="tx1"/>
                </a:solidFill>
                <a:latin typeface="Century Gothic" charset="0"/>
                <a:ea typeface="Century Gothic" charset="0"/>
                <a:cs typeface="Century Gothic" charset="0"/>
              </a:defRPr>
            </a:lvl4pPr>
            <a:lvl5pPr>
              <a:defRPr>
                <a:solidFill>
                  <a:schemeClr val="tx1"/>
                </a:solidFill>
                <a:latin typeface="Century Gothic" charset="0"/>
                <a:ea typeface="Century Gothic" charset="0"/>
                <a:cs typeface="Century Gothic" charset="0"/>
              </a:defRPr>
            </a:lvl5pPr>
          </a:lstStyle>
          <a:p>
            <a:pPr lvl="0"/>
            <a:r>
              <a:rPr lang="en-US" dirty="0"/>
              <a:t>Add Chart, Table, </a:t>
            </a:r>
            <a:br>
              <a:rPr lang="en-US" dirty="0"/>
            </a:br>
            <a:r>
              <a:rPr lang="en-US" dirty="0"/>
              <a:t>Smart Art or Video Here</a:t>
            </a:r>
          </a:p>
          <a:p>
            <a:pPr lvl="0"/>
            <a:endParaRPr lang="en-US" dirty="0"/>
          </a:p>
          <a:p>
            <a:pPr lvl="0"/>
            <a:endParaRPr lang="en-US" dirty="0"/>
          </a:p>
        </p:txBody>
      </p:sp>
      <p:sp>
        <p:nvSpPr>
          <p:cNvPr id="25" name="Title 2"/>
          <p:cNvSpPr>
            <a:spLocks noGrp="1"/>
          </p:cNvSpPr>
          <p:nvPr>
            <p:ph type="title" hasCustomPrompt="1"/>
          </p:nvPr>
        </p:nvSpPr>
        <p:spPr>
          <a:xfrm>
            <a:off x="276863" y="273844"/>
            <a:ext cx="8585200" cy="377031"/>
          </a:xfrm>
        </p:spPr>
        <p:txBody>
          <a:bodyPr/>
          <a:lstStyle/>
          <a:p>
            <a:pPr lvl="0"/>
            <a:r>
              <a:rPr lang="en-US"/>
              <a:t>Slide Title Goes Here</a:t>
            </a:r>
            <a:endParaRPr 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ata (3 Col Chart) — 5">
    <p:spTree>
      <p:nvGrpSpPr>
        <p:cNvPr id="1" name=""/>
        <p:cNvGrpSpPr/>
        <p:nvPr/>
      </p:nvGrpSpPr>
      <p:grpSpPr>
        <a:xfrm>
          <a:off x="0" y="0"/>
          <a:ext cx="0" cy="0"/>
          <a:chOff x="0" y="0"/>
          <a:chExt cx="0" cy="0"/>
        </a:xfrm>
      </p:grpSpPr>
      <p:sp>
        <p:nvSpPr>
          <p:cNvPr id="11" name="Slide Number Placeholder 4"/>
          <p:cNvSpPr txBox="1">
            <a:spLocks/>
          </p:cNvSpPr>
          <p:nvPr userDrawn="1"/>
        </p:nvSpPr>
        <p:spPr>
          <a:xfrm>
            <a:off x="173215" y="4767263"/>
            <a:ext cx="7729381" cy="273844"/>
          </a:xfrm>
          <a:prstGeom prst="rect">
            <a:avLst/>
          </a:prstGeom>
        </p:spPr>
        <p:txBody>
          <a:bodyPr vert="horz" lIns="91440" tIns="45720" rIns="91440" bIns="4572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800" smtClean="0"/>
              <a:pPr algn="l"/>
              <a:t>‹#›</a:t>
            </a:fld>
            <a:r>
              <a:rPr lang="en-US" sz="800" dirty="0"/>
              <a:t> </a:t>
            </a:r>
            <a:r>
              <a:rPr lang="en-US" sz="800" dirty="0">
                <a:solidFill>
                  <a:schemeClr val="accent2"/>
                </a:solidFill>
              </a:rPr>
              <a:t>•</a:t>
            </a:r>
            <a:endParaRPr lang="en-US" sz="800" dirty="0"/>
          </a:p>
        </p:txBody>
      </p:sp>
      <p:cxnSp>
        <p:nvCxnSpPr>
          <p:cNvPr id="8" name="Straight Connector 7"/>
          <p:cNvCxnSpPr/>
          <p:nvPr userDrawn="1"/>
        </p:nvCxnSpPr>
        <p:spPr>
          <a:xfrm flipH="1">
            <a:off x="3084124" y="1181918"/>
            <a:ext cx="1" cy="242599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flipH="1">
            <a:off x="6018133" y="1181918"/>
            <a:ext cx="1" cy="242599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2"/>
          <p:cNvSpPr>
            <a:spLocks noGrp="1"/>
          </p:cNvSpPr>
          <p:nvPr>
            <p:ph type="body" sz="quarter" idx="32" hasCustomPrompt="1"/>
          </p:nvPr>
        </p:nvSpPr>
        <p:spPr>
          <a:xfrm>
            <a:off x="396749" y="3663887"/>
            <a:ext cx="2440741" cy="572332"/>
          </a:xfrm>
        </p:spPr>
        <p:txBody>
          <a:bodyPr>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000" baseline="0">
                <a:solidFill>
                  <a:schemeClr val="tx2"/>
                </a:solidFill>
              </a:defRPr>
            </a:lvl1pPr>
          </a:lstStyle>
          <a:p>
            <a:r>
              <a:rPr lang="en-US" dirty="0"/>
              <a:t>Add Source Title Here</a:t>
            </a:r>
          </a:p>
        </p:txBody>
      </p:sp>
      <p:sp>
        <p:nvSpPr>
          <p:cNvPr id="16" name="Text Placeholder 2"/>
          <p:cNvSpPr>
            <a:spLocks noGrp="1"/>
          </p:cNvSpPr>
          <p:nvPr>
            <p:ph type="body" sz="quarter" idx="33" hasCustomPrompt="1"/>
          </p:nvPr>
        </p:nvSpPr>
        <p:spPr>
          <a:xfrm>
            <a:off x="3346387" y="3663887"/>
            <a:ext cx="2440741" cy="572332"/>
          </a:xfrm>
        </p:spPr>
        <p:txBody>
          <a:bodyPr>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000" baseline="0">
                <a:solidFill>
                  <a:schemeClr val="tx2"/>
                </a:solidFill>
              </a:defRPr>
            </a:lvl1pPr>
          </a:lstStyle>
          <a:p>
            <a:r>
              <a:rPr lang="en-US" dirty="0"/>
              <a:t>Add Source Title Here</a:t>
            </a:r>
          </a:p>
        </p:txBody>
      </p:sp>
      <p:sp>
        <p:nvSpPr>
          <p:cNvPr id="17" name="Text Placeholder 2"/>
          <p:cNvSpPr>
            <a:spLocks noGrp="1"/>
          </p:cNvSpPr>
          <p:nvPr>
            <p:ph type="body" sz="quarter" idx="34" hasCustomPrompt="1"/>
          </p:nvPr>
        </p:nvSpPr>
        <p:spPr>
          <a:xfrm>
            <a:off x="6263370" y="3663887"/>
            <a:ext cx="2440741" cy="572332"/>
          </a:xfrm>
        </p:spPr>
        <p:txBody>
          <a:bodyPr>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1000" baseline="0">
                <a:solidFill>
                  <a:schemeClr val="tx2"/>
                </a:solidFill>
              </a:defRPr>
            </a:lvl1pPr>
          </a:lstStyle>
          <a:p>
            <a:r>
              <a:rPr lang="en-US" dirty="0"/>
              <a:t>Add Source Title Here</a:t>
            </a:r>
          </a:p>
        </p:txBody>
      </p:sp>
      <p:grpSp>
        <p:nvGrpSpPr>
          <p:cNvPr id="14" name="Group 13"/>
          <p:cNvGrpSpPr/>
          <p:nvPr userDrawn="1"/>
        </p:nvGrpSpPr>
        <p:grpSpPr>
          <a:xfrm>
            <a:off x="383786" y="726143"/>
            <a:ext cx="1147776" cy="9069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15" name="Oval 14"/>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 Placeholder 4"/>
          <p:cNvSpPr>
            <a:spLocks noGrp="1"/>
          </p:cNvSpPr>
          <p:nvPr>
            <p:ph type="body" sz="quarter" idx="35" hasCustomPrompt="1"/>
          </p:nvPr>
        </p:nvSpPr>
        <p:spPr>
          <a:xfrm>
            <a:off x="512763" y="4822063"/>
            <a:ext cx="3876675" cy="159950"/>
          </a:xfrm>
        </p:spPr>
        <p:txBody>
          <a:bodyPr anchor="ctr">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800">
                <a:solidFill>
                  <a:schemeClr val="tx2">
                    <a:lumMod val="60000"/>
                    <a:lumOff val="40000"/>
                  </a:schemeClr>
                </a:solidFill>
              </a:defRPr>
            </a:lvl1pPr>
          </a:lstStyle>
          <a:p>
            <a:r>
              <a:rPr lang="en-US" dirty="0"/>
              <a:t>Add Source Title Here</a:t>
            </a:r>
          </a:p>
        </p:txBody>
      </p:sp>
      <p:sp>
        <p:nvSpPr>
          <p:cNvPr id="28" name="Content Placeholder 4"/>
          <p:cNvSpPr>
            <a:spLocks noGrp="1"/>
          </p:cNvSpPr>
          <p:nvPr>
            <p:ph sz="quarter" idx="36" hasCustomPrompt="1"/>
          </p:nvPr>
        </p:nvSpPr>
        <p:spPr>
          <a:xfrm>
            <a:off x="396749" y="1253914"/>
            <a:ext cx="2440741" cy="2288539"/>
          </a:xfrm>
        </p:spPr>
        <p:txBody>
          <a:bodyPr anchor="ctr">
            <a:normAutofit/>
          </a:bodyPr>
          <a:lstStyle>
            <a:lvl1pPr algn="ctr">
              <a:defRPr sz="1400" baseline="0">
                <a:solidFill>
                  <a:schemeClr val="tx1"/>
                </a:solidFill>
                <a:latin typeface="Century Gothic" charset="0"/>
                <a:ea typeface="Century Gothic" charset="0"/>
                <a:cs typeface="Century Gothic" charset="0"/>
              </a:defRPr>
            </a:lvl1pPr>
            <a:lvl2pPr>
              <a:defRPr>
                <a:solidFill>
                  <a:schemeClr val="tx1"/>
                </a:solidFill>
                <a:latin typeface="Century Gothic" charset="0"/>
                <a:ea typeface="Century Gothic" charset="0"/>
                <a:cs typeface="Century Gothic" charset="0"/>
              </a:defRPr>
            </a:lvl2pPr>
            <a:lvl3pPr>
              <a:defRPr>
                <a:solidFill>
                  <a:schemeClr val="tx1"/>
                </a:solidFill>
                <a:latin typeface="Century Gothic" charset="0"/>
                <a:ea typeface="Century Gothic" charset="0"/>
                <a:cs typeface="Century Gothic" charset="0"/>
              </a:defRPr>
            </a:lvl3pPr>
            <a:lvl4pPr>
              <a:defRPr>
                <a:solidFill>
                  <a:schemeClr val="tx1"/>
                </a:solidFill>
                <a:latin typeface="Century Gothic" charset="0"/>
                <a:ea typeface="Century Gothic" charset="0"/>
                <a:cs typeface="Century Gothic" charset="0"/>
              </a:defRPr>
            </a:lvl4pPr>
            <a:lvl5pPr>
              <a:defRPr>
                <a:solidFill>
                  <a:schemeClr val="tx1"/>
                </a:solidFill>
                <a:latin typeface="Century Gothic" charset="0"/>
                <a:ea typeface="Century Gothic" charset="0"/>
                <a:cs typeface="Century Gothic" charset="0"/>
              </a:defRPr>
            </a:lvl5pPr>
          </a:lstStyle>
          <a:p>
            <a:pPr lvl="0"/>
            <a:r>
              <a:rPr lang="en-US" dirty="0"/>
              <a:t>Add Chart, Table, </a:t>
            </a:r>
            <a:br>
              <a:rPr lang="en-US" dirty="0"/>
            </a:br>
            <a:r>
              <a:rPr lang="en-US" dirty="0"/>
              <a:t>Smart Art or Video Here</a:t>
            </a:r>
          </a:p>
          <a:p>
            <a:pPr lvl="0"/>
            <a:endParaRPr lang="en-US" dirty="0"/>
          </a:p>
          <a:p>
            <a:pPr lvl="0"/>
            <a:endParaRPr lang="en-US" dirty="0"/>
          </a:p>
          <a:p>
            <a:pPr lvl="0"/>
            <a:endParaRPr lang="en-US" dirty="0"/>
          </a:p>
          <a:p>
            <a:pPr lvl="0"/>
            <a:endParaRPr lang="en-US" dirty="0"/>
          </a:p>
        </p:txBody>
      </p:sp>
      <p:sp>
        <p:nvSpPr>
          <p:cNvPr id="29" name="Content Placeholder 4"/>
          <p:cNvSpPr>
            <a:spLocks noGrp="1"/>
          </p:cNvSpPr>
          <p:nvPr>
            <p:ph sz="quarter" idx="37" hasCustomPrompt="1"/>
          </p:nvPr>
        </p:nvSpPr>
        <p:spPr>
          <a:xfrm>
            <a:off x="3330759" y="1253914"/>
            <a:ext cx="2440741" cy="2288539"/>
          </a:xfrm>
        </p:spPr>
        <p:txBody>
          <a:bodyPr anchor="ctr">
            <a:normAutofit/>
          </a:bodyPr>
          <a:lstStyle>
            <a:lvl1pPr algn="ctr">
              <a:defRPr sz="1400" baseline="0">
                <a:solidFill>
                  <a:schemeClr val="tx1"/>
                </a:solidFill>
                <a:latin typeface="Century Gothic" charset="0"/>
                <a:ea typeface="Century Gothic" charset="0"/>
                <a:cs typeface="Century Gothic" charset="0"/>
              </a:defRPr>
            </a:lvl1pPr>
            <a:lvl2pPr>
              <a:defRPr>
                <a:solidFill>
                  <a:schemeClr val="tx1"/>
                </a:solidFill>
                <a:latin typeface="Century Gothic" charset="0"/>
                <a:ea typeface="Century Gothic" charset="0"/>
                <a:cs typeface="Century Gothic" charset="0"/>
              </a:defRPr>
            </a:lvl2pPr>
            <a:lvl3pPr>
              <a:defRPr>
                <a:solidFill>
                  <a:schemeClr val="tx1"/>
                </a:solidFill>
                <a:latin typeface="Century Gothic" charset="0"/>
                <a:ea typeface="Century Gothic" charset="0"/>
                <a:cs typeface="Century Gothic" charset="0"/>
              </a:defRPr>
            </a:lvl3pPr>
            <a:lvl4pPr>
              <a:defRPr>
                <a:solidFill>
                  <a:schemeClr val="tx1"/>
                </a:solidFill>
                <a:latin typeface="Century Gothic" charset="0"/>
                <a:ea typeface="Century Gothic" charset="0"/>
                <a:cs typeface="Century Gothic" charset="0"/>
              </a:defRPr>
            </a:lvl4pPr>
            <a:lvl5pPr>
              <a:defRPr>
                <a:solidFill>
                  <a:schemeClr val="tx1"/>
                </a:solidFill>
                <a:latin typeface="Century Gothic" charset="0"/>
                <a:ea typeface="Century Gothic" charset="0"/>
                <a:cs typeface="Century Gothic" charset="0"/>
              </a:defRPr>
            </a:lvl5pPr>
          </a:lstStyle>
          <a:p>
            <a:pPr lvl="0"/>
            <a:r>
              <a:rPr lang="en-US" dirty="0"/>
              <a:t>Add Chart, Table, </a:t>
            </a:r>
            <a:br>
              <a:rPr lang="en-US" dirty="0"/>
            </a:br>
            <a:r>
              <a:rPr lang="en-US" dirty="0"/>
              <a:t>Smart Art or Video Here</a:t>
            </a:r>
          </a:p>
          <a:p>
            <a:pPr lvl="0"/>
            <a:endParaRPr lang="en-US" dirty="0"/>
          </a:p>
          <a:p>
            <a:pPr lvl="0"/>
            <a:endParaRPr lang="en-US" dirty="0"/>
          </a:p>
          <a:p>
            <a:pPr lvl="0"/>
            <a:endParaRPr lang="en-US" dirty="0"/>
          </a:p>
          <a:p>
            <a:pPr lvl="0"/>
            <a:endParaRPr lang="en-US" dirty="0"/>
          </a:p>
        </p:txBody>
      </p:sp>
      <p:sp>
        <p:nvSpPr>
          <p:cNvPr id="30" name="Content Placeholder 4"/>
          <p:cNvSpPr>
            <a:spLocks noGrp="1"/>
          </p:cNvSpPr>
          <p:nvPr>
            <p:ph sz="quarter" idx="38" hasCustomPrompt="1"/>
          </p:nvPr>
        </p:nvSpPr>
        <p:spPr>
          <a:xfrm>
            <a:off x="6263370" y="1253914"/>
            <a:ext cx="2440741" cy="2288539"/>
          </a:xfrm>
        </p:spPr>
        <p:txBody>
          <a:bodyPr anchor="ctr">
            <a:normAutofit/>
          </a:bodyPr>
          <a:lstStyle>
            <a:lvl1pPr algn="ctr">
              <a:defRPr sz="1400" baseline="0">
                <a:solidFill>
                  <a:schemeClr val="tx1"/>
                </a:solidFill>
                <a:latin typeface="Century Gothic" charset="0"/>
                <a:ea typeface="Century Gothic" charset="0"/>
                <a:cs typeface="Century Gothic" charset="0"/>
              </a:defRPr>
            </a:lvl1pPr>
            <a:lvl2pPr>
              <a:defRPr>
                <a:solidFill>
                  <a:schemeClr val="tx1"/>
                </a:solidFill>
                <a:latin typeface="Century Gothic" charset="0"/>
                <a:ea typeface="Century Gothic" charset="0"/>
                <a:cs typeface="Century Gothic" charset="0"/>
              </a:defRPr>
            </a:lvl2pPr>
            <a:lvl3pPr>
              <a:defRPr>
                <a:solidFill>
                  <a:schemeClr val="tx1"/>
                </a:solidFill>
                <a:latin typeface="Century Gothic" charset="0"/>
                <a:ea typeface="Century Gothic" charset="0"/>
                <a:cs typeface="Century Gothic" charset="0"/>
              </a:defRPr>
            </a:lvl3pPr>
            <a:lvl4pPr>
              <a:defRPr>
                <a:solidFill>
                  <a:schemeClr val="tx1"/>
                </a:solidFill>
                <a:latin typeface="Century Gothic" charset="0"/>
                <a:ea typeface="Century Gothic" charset="0"/>
                <a:cs typeface="Century Gothic" charset="0"/>
              </a:defRPr>
            </a:lvl4pPr>
            <a:lvl5pPr>
              <a:defRPr>
                <a:solidFill>
                  <a:schemeClr val="tx1"/>
                </a:solidFill>
                <a:latin typeface="Century Gothic" charset="0"/>
                <a:ea typeface="Century Gothic" charset="0"/>
                <a:cs typeface="Century Gothic" charset="0"/>
              </a:defRPr>
            </a:lvl5pPr>
          </a:lstStyle>
          <a:p>
            <a:pPr lvl="0"/>
            <a:r>
              <a:rPr lang="en-US" dirty="0"/>
              <a:t>Add Chart, Table, </a:t>
            </a:r>
            <a:br>
              <a:rPr lang="en-US" dirty="0"/>
            </a:br>
            <a:r>
              <a:rPr lang="en-US" dirty="0"/>
              <a:t>Smart Art or Video Here</a:t>
            </a:r>
          </a:p>
          <a:p>
            <a:pPr lvl="0"/>
            <a:endParaRPr lang="en-US" dirty="0"/>
          </a:p>
          <a:p>
            <a:pPr lvl="0"/>
            <a:endParaRPr lang="en-US" dirty="0"/>
          </a:p>
          <a:p>
            <a:pPr lvl="0"/>
            <a:endParaRPr lang="en-US" dirty="0"/>
          </a:p>
          <a:p>
            <a:pPr lvl="0"/>
            <a:endParaRPr lang="en-US" dirty="0"/>
          </a:p>
        </p:txBody>
      </p:sp>
      <p:sp>
        <p:nvSpPr>
          <p:cNvPr id="27" name="Title 2"/>
          <p:cNvSpPr>
            <a:spLocks noGrp="1"/>
          </p:cNvSpPr>
          <p:nvPr>
            <p:ph type="title" hasCustomPrompt="1"/>
          </p:nvPr>
        </p:nvSpPr>
        <p:spPr>
          <a:xfrm>
            <a:off x="276863" y="273844"/>
            <a:ext cx="8585200" cy="377031"/>
          </a:xfrm>
        </p:spPr>
        <p:txBody>
          <a:bodyPr/>
          <a:lstStyle/>
          <a:p>
            <a:pPr lvl="0"/>
            <a:r>
              <a:rPr lang="en-US"/>
              <a:t>Slide Title Goes Here</a:t>
            </a:r>
            <a:endParaRPr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ogo">
    <p:spTree>
      <p:nvGrpSpPr>
        <p:cNvPr id="1" name=""/>
        <p:cNvGrpSpPr/>
        <p:nvPr/>
      </p:nvGrpSpPr>
      <p:grpSpPr>
        <a:xfrm>
          <a:off x="0" y="0"/>
          <a:ext cx="0" cy="0"/>
          <a:chOff x="0" y="0"/>
          <a:chExt cx="0" cy="0"/>
        </a:xfrm>
      </p:grpSpPr>
      <p:sp>
        <p:nvSpPr>
          <p:cNvPr id="26" name="Picture Placeholder 22"/>
          <p:cNvSpPr>
            <a:spLocks noGrp="1"/>
          </p:cNvSpPr>
          <p:nvPr>
            <p:ph type="pic" sz="quarter" idx="13" hasCustomPrompt="1"/>
          </p:nvPr>
        </p:nvSpPr>
        <p:spPr>
          <a:xfrm>
            <a:off x="385763" y="3329056"/>
            <a:ext cx="1262062" cy="976313"/>
          </a:xfrm>
        </p:spPr>
        <p:txBody>
          <a:bodyPr anchor="ctr">
            <a:normAutofit/>
          </a:bodyPr>
          <a:lstStyle>
            <a:lvl1pPr marL="0" indent="0" algn="ctr">
              <a:buNone/>
              <a:defRPr sz="1200"/>
            </a:lvl1pPr>
          </a:lstStyle>
          <a:p>
            <a:r>
              <a:rPr lang="en-US"/>
              <a:t>LOGO </a:t>
            </a:r>
            <a:br>
              <a:rPr lang="en-US"/>
            </a:br>
            <a:r>
              <a:rPr lang="en-US"/>
              <a:t>GOES </a:t>
            </a:r>
            <a:r>
              <a:rPr lang="en-US" dirty="0"/>
              <a:t>HERE</a:t>
            </a:r>
          </a:p>
        </p:txBody>
      </p:sp>
      <p:sp>
        <p:nvSpPr>
          <p:cNvPr id="25" name="Picture Placeholder 22"/>
          <p:cNvSpPr>
            <a:spLocks noGrp="1"/>
          </p:cNvSpPr>
          <p:nvPr>
            <p:ph type="pic" sz="quarter" idx="12" hasCustomPrompt="1"/>
          </p:nvPr>
        </p:nvSpPr>
        <p:spPr>
          <a:xfrm>
            <a:off x="385763" y="2179642"/>
            <a:ext cx="1262062" cy="976313"/>
          </a:xfrm>
        </p:spPr>
        <p:txBody>
          <a:bodyPr anchor="ctr">
            <a:normAutofit/>
          </a:bodyPr>
          <a:lstStyle>
            <a:lvl1pPr marL="0" indent="0" algn="ctr">
              <a:buNone/>
              <a:defRPr sz="1200"/>
            </a:lvl1pPr>
          </a:lstStyle>
          <a:p>
            <a:r>
              <a:rPr lang="en-US"/>
              <a:t>LOGO </a:t>
            </a:r>
            <a:br>
              <a:rPr lang="en-US"/>
            </a:br>
            <a:r>
              <a:rPr lang="en-US"/>
              <a:t>GOES </a:t>
            </a:r>
            <a:r>
              <a:rPr lang="en-US" dirty="0"/>
              <a:t>HERE</a:t>
            </a:r>
          </a:p>
        </p:txBody>
      </p:sp>
      <p:sp>
        <p:nvSpPr>
          <p:cNvPr id="6" name="Slide Number Placeholder 4"/>
          <p:cNvSpPr txBox="1">
            <a:spLocks/>
          </p:cNvSpPr>
          <p:nvPr userDrawn="1"/>
        </p:nvSpPr>
        <p:spPr>
          <a:xfrm>
            <a:off x="173215" y="4767263"/>
            <a:ext cx="7729381" cy="273844"/>
          </a:xfrm>
          <a:prstGeom prst="rect">
            <a:avLst/>
          </a:prstGeom>
        </p:spPr>
        <p:txBody>
          <a:bodyPr vert="horz" lIns="91440" tIns="45720" rIns="91440" bIns="4572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800" smtClean="0"/>
              <a:pPr algn="l"/>
              <a:t>‹#›</a:t>
            </a:fld>
            <a:r>
              <a:rPr lang="en-US" sz="800" dirty="0"/>
              <a:t> </a:t>
            </a:r>
            <a:r>
              <a:rPr lang="en-US" sz="800" dirty="0">
                <a:solidFill>
                  <a:schemeClr val="accent2"/>
                </a:solidFill>
              </a:rPr>
              <a:t>•</a:t>
            </a:r>
            <a:endParaRPr lang="en-US" sz="800" dirty="0"/>
          </a:p>
        </p:txBody>
      </p:sp>
      <p:sp>
        <p:nvSpPr>
          <p:cNvPr id="23" name="Picture Placeholder 22"/>
          <p:cNvSpPr>
            <a:spLocks noGrp="1"/>
          </p:cNvSpPr>
          <p:nvPr>
            <p:ph type="pic" sz="quarter" idx="10" hasCustomPrompt="1"/>
          </p:nvPr>
        </p:nvSpPr>
        <p:spPr>
          <a:xfrm>
            <a:off x="385763" y="1028684"/>
            <a:ext cx="1262062" cy="976313"/>
          </a:xfrm>
        </p:spPr>
        <p:txBody>
          <a:bodyPr anchor="ctr">
            <a:normAutofit/>
          </a:bodyPr>
          <a:lstStyle>
            <a:lvl1pPr marL="0" indent="0" algn="ctr">
              <a:buNone/>
              <a:defRPr sz="1200"/>
            </a:lvl1pPr>
          </a:lstStyle>
          <a:p>
            <a:r>
              <a:rPr lang="en-US"/>
              <a:t>LOGO </a:t>
            </a:r>
            <a:br>
              <a:rPr lang="en-US"/>
            </a:br>
            <a:r>
              <a:rPr lang="en-US"/>
              <a:t>GOES </a:t>
            </a:r>
            <a:r>
              <a:rPr lang="en-US" dirty="0"/>
              <a:t>HERE</a:t>
            </a:r>
          </a:p>
        </p:txBody>
      </p:sp>
      <p:sp>
        <p:nvSpPr>
          <p:cNvPr id="24" name="Picture Placeholder 22"/>
          <p:cNvSpPr>
            <a:spLocks noGrp="1"/>
          </p:cNvSpPr>
          <p:nvPr>
            <p:ph type="pic" sz="quarter" idx="11" hasCustomPrompt="1"/>
          </p:nvPr>
        </p:nvSpPr>
        <p:spPr>
          <a:xfrm>
            <a:off x="1828483" y="1028684"/>
            <a:ext cx="1262062" cy="976313"/>
          </a:xfrm>
        </p:spPr>
        <p:txBody>
          <a:bodyPr anchor="ctr">
            <a:normAutofit/>
          </a:bodyPr>
          <a:lstStyle>
            <a:lvl1pPr marL="0" indent="0" algn="ctr">
              <a:buNone/>
              <a:defRPr sz="1200"/>
            </a:lvl1pPr>
          </a:lstStyle>
          <a:p>
            <a:r>
              <a:rPr lang="en-US" dirty="0"/>
              <a:t>LOGO </a:t>
            </a:r>
            <a:br>
              <a:rPr lang="en-US" dirty="0"/>
            </a:br>
            <a:r>
              <a:rPr lang="en-US" dirty="0"/>
              <a:t>GOES HERE</a:t>
            </a:r>
          </a:p>
        </p:txBody>
      </p:sp>
      <p:sp>
        <p:nvSpPr>
          <p:cNvPr id="27" name="Picture Placeholder 22"/>
          <p:cNvSpPr>
            <a:spLocks noGrp="1"/>
          </p:cNvSpPr>
          <p:nvPr>
            <p:ph type="pic" sz="quarter" idx="14" hasCustomPrompt="1"/>
          </p:nvPr>
        </p:nvSpPr>
        <p:spPr>
          <a:xfrm>
            <a:off x="1828483" y="2179642"/>
            <a:ext cx="1262062" cy="976313"/>
          </a:xfrm>
        </p:spPr>
        <p:txBody>
          <a:bodyPr anchor="ctr">
            <a:normAutofit/>
          </a:bodyPr>
          <a:lstStyle>
            <a:lvl1pPr marL="0" indent="0" algn="ctr">
              <a:buNone/>
              <a:defRPr sz="1200"/>
            </a:lvl1pPr>
          </a:lstStyle>
          <a:p>
            <a:r>
              <a:rPr lang="en-US"/>
              <a:t>LOGO </a:t>
            </a:r>
            <a:br>
              <a:rPr lang="en-US"/>
            </a:br>
            <a:r>
              <a:rPr lang="en-US"/>
              <a:t>GOES </a:t>
            </a:r>
            <a:r>
              <a:rPr lang="en-US" dirty="0"/>
              <a:t>HERE</a:t>
            </a:r>
          </a:p>
        </p:txBody>
      </p:sp>
      <p:sp>
        <p:nvSpPr>
          <p:cNvPr id="28" name="Picture Placeholder 22"/>
          <p:cNvSpPr>
            <a:spLocks noGrp="1"/>
          </p:cNvSpPr>
          <p:nvPr>
            <p:ph type="pic" sz="quarter" idx="15" hasCustomPrompt="1"/>
          </p:nvPr>
        </p:nvSpPr>
        <p:spPr>
          <a:xfrm>
            <a:off x="1828483" y="3329055"/>
            <a:ext cx="1262062" cy="976313"/>
          </a:xfrm>
        </p:spPr>
        <p:txBody>
          <a:bodyPr anchor="ctr">
            <a:normAutofit/>
          </a:bodyPr>
          <a:lstStyle>
            <a:lvl1pPr marL="0" indent="0" algn="ctr">
              <a:buNone/>
              <a:defRPr sz="1200"/>
            </a:lvl1pPr>
          </a:lstStyle>
          <a:p>
            <a:r>
              <a:rPr lang="en-US"/>
              <a:t>LOGO </a:t>
            </a:r>
            <a:br>
              <a:rPr lang="en-US"/>
            </a:br>
            <a:r>
              <a:rPr lang="en-US"/>
              <a:t>GOES </a:t>
            </a:r>
            <a:r>
              <a:rPr lang="en-US" dirty="0"/>
              <a:t>HERE</a:t>
            </a:r>
          </a:p>
        </p:txBody>
      </p:sp>
      <p:sp>
        <p:nvSpPr>
          <p:cNvPr id="29" name="Picture Placeholder 22"/>
          <p:cNvSpPr>
            <a:spLocks noGrp="1"/>
          </p:cNvSpPr>
          <p:nvPr>
            <p:ph type="pic" sz="quarter" idx="16" hasCustomPrompt="1"/>
          </p:nvPr>
        </p:nvSpPr>
        <p:spPr>
          <a:xfrm>
            <a:off x="3271203" y="1028684"/>
            <a:ext cx="1262062" cy="976313"/>
          </a:xfrm>
        </p:spPr>
        <p:txBody>
          <a:bodyPr anchor="ctr">
            <a:normAutofit/>
          </a:bodyPr>
          <a:lstStyle>
            <a:lvl1pPr marL="0" indent="0" algn="ctr">
              <a:buNone/>
              <a:defRPr sz="1200"/>
            </a:lvl1pPr>
          </a:lstStyle>
          <a:p>
            <a:r>
              <a:rPr lang="en-US" dirty="0"/>
              <a:t>LOGO </a:t>
            </a:r>
            <a:br>
              <a:rPr lang="en-US" dirty="0"/>
            </a:br>
            <a:r>
              <a:rPr lang="en-US" dirty="0"/>
              <a:t>GOES HERE</a:t>
            </a:r>
          </a:p>
        </p:txBody>
      </p:sp>
      <p:sp>
        <p:nvSpPr>
          <p:cNvPr id="30" name="Picture Placeholder 22"/>
          <p:cNvSpPr>
            <a:spLocks noGrp="1"/>
          </p:cNvSpPr>
          <p:nvPr>
            <p:ph type="pic" sz="quarter" idx="17" hasCustomPrompt="1"/>
          </p:nvPr>
        </p:nvSpPr>
        <p:spPr>
          <a:xfrm>
            <a:off x="3271203" y="2179642"/>
            <a:ext cx="1262062" cy="976313"/>
          </a:xfrm>
        </p:spPr>
        <p:txBody>
          <a:bodyPr anchor="ctr">
            <a:normAutofit/>
          </a:bodyPr>
          <a:lstStyle>
            <a:lvl1pPr marL="0" indent="0" algn="ctr">
              <a:buNone/>
              <a:defRPr sz="1200"/>
            </a:lvl1pPr>
          </a:lstStyle>
          <a:p>
            <a:r>
              <a:rPr lang="en-US"/>
              <a:t>LOGO </a:t>
            </a:r>
            <a:br>
              <a:rPr lang="en-US"/>
            </a:br>
            <a:r>
              <a:rPr lang="en-US"/>
              <a:t>GOES </a:t>
            </a:r>
            <a:r>
              <a:rPr lang="en-US" dirty="0"/>
              <a:t>HERE</a:t>
            </a:r>
          </a:p>
        </p:txBody>
      </p:sp>
      <p:sp>
        <p:nvSpPr>
          <p:cNvPr id="31" name="Picture Placeholder 22"/>
          <p:cNvSpPr>
            <a:spLocks noGrp="1"/>
          </p:cNvSpPr>
          <p:nvPr>
            <p:ph type="pic" sz="quarter" idx="18" hasCustomPrompt="1"/>
          </p:nvPr>
        </p:nvSpPr>
        <p:spPr>
          <a:xfrm>
            <a:off x="3271203" y="3329055"/>
            <a:ext cx="1262062" cy="976313"/>
          </a:xfrm>
        </p:spPr>
        <p:txBody>
          <a:bodyPr anchor="ctr">
            <a:normAutofit/>
          </a:bodyPr>
          <a:lstStyle>
            <a:lvl1pPr marL="0" indent="0" algn="ctr">
              <a:buNone/>
              <a:defRPr sz="1200"/>
            </a:lvl1pPr>
          </a:lstStyle>
          <a:p>
            <a:r>
              <a:rPr lang="en-US"/>
              <a:t>LOGO </a:t>
            </a:r>
            <a:br>
              <a:rPr lang="en-US"/>
            </a:br>
            <a:r>
              <a:rPr lang="en-US"/>
              <a:t>GOES </a:t>
            </a:r>
            <a:r>
              <a:rPr lang="en-US" dirty="0"/>
              <a:t>HERE</a:t>
            </a:r>
          </a:p>
        </p:txBody>
      </p:sp>
      <p:sp>
        <p:nvSpPr>
          <p:cNvPr id="32" name="Picture Placeholder 22"/>
          <p:cNvSpPr>
            <a:spLocks noGrp="1"/>
          </p:cNvSpPr>
          <p:nvPr>
            <p:ph type="pic" sz="quarter" idx="19" hasCustomPrompt="1"/>
          </p:nvPr>
        </p:nvSpPr>
        <p:spPr>
          <a:xfrm>
            <a:off x="4713923" y="1028684"/>
            <a:ext cx="1262062" cy="976313"/>
          </a:xfrm>
        </p:spPr>
        <p:txBody>
          <a:bodyPr anchor="ctr">
            <a:normAutofit/>
          </a:bodyPr>
          <a:lstStyle>
            <a:lvl1pPr marL="0" indent="0" algn="ctr">
              <a:buNone/>
              <a:defRPr sz="1200"/>
            </a:lvl1pPr>
          </a:lstStyle>
          <a:p>
            <a:r>
              <a:rPr lang="en-US" dirty="0"/>
              <a:t>LOGO </a:t>
            </a:r>
            <a:br>
              <a:rPr lang="en-US" dirty="0"/>
            </a:br>
            <a:r>
              <a:rPr lang="en-US" dirty="0"/>
              <a:t>GOES HERE</a:t>
            </a:r>
          </a:p>
        </p:txBody>
      </p:sp>
      <p:sp>
        <p:nvSpPr>
          <p:cNvPr id="33" name="Picture Placeholder 22"/>
          <p:cNvSpPr>
            <a:spLocks noGrp="1"/>
          </p:cNvSpPr>
          <p:nvPr>
            <p:ph type="pic" sz="quarter" idx="20" hasCustomPrompt="1"/>
          </p:nvPr>
        </p:nvSpPr>
        <p:spPr>
          <a:xfrm>
            <a:off x="4713923" y="2179642"/>
            <a:ext cx="1262062" cy="976313"/>
          </a:xfrm>
        </p:spPr>
        <p:txBody>
          <a:bodyPr anchor="ctr">
            <a:normAutofit/>
          </a:bodyPr>
          <a:lstStyle>
            <a:lvl1pPr marL="0" indent="0" algn="ctr">
              <a:buNone/>
              <a:defRPr sz="1200"/>
            </a:lvl1pPr>
          </a:lstStyle>
          <a:p>
            <a:r>
              <a:rPr lang="en-US"/>
              <a:t>LOGO </a:t>
            </a:r>
            <a:br>
              <a:rPr lang="en-US"/>
            </a:br>
            <a:r>
              <a:rPr lang="en-US"/>
              <a:t>GOES </a:t>
            </a:r>
            <a:r>
              <a:rPr lang="en-US" dirty="0"/>
              <a:t>HERE</a:t>
            </a:r>
          </a:p>
        </p:txBody>
      </p:sp>
      <p:sp>
        <p:nvSpPr>
          <p:cNvPr id="34" name="Picture Placeholder 22"/>
          <p:cNvSpPr>
            <a:spLocks noGrp="1"/>
          </p:cNvSpPr>
          <p:nvPr>
            <p:ph type="pic" sz="quarter" idx="21" hasCustomPrompt="1"/>
          </p:nvPr>
        </p:nvSpPr>
        <p:spPr>
          <a:xfrm>
            <a:off x="4713923" y="3329055"/>
            <a:ext cx="1262062" cy="976313"/>
          </a:xfrm>
        </p:spPr>
        <p:txBody>
          <a:bodyPr anchor="ctr">
            <a:normAutofit/>
          </a:bodyPr>
          <a:lstStyle>
            <a:lvl1pPr marL="0" indent="0" algn="ctr">
              <a:buNone/>
              <a:defRPr sz="1200"/>
            </a:lvl1pPr>
          </a:lstStyle>
          <a:p>
            <a:r>
              <a:rPr lang="en-US" dirty="0"/>
              <a:t>LOGO </a:t>
            </a:r>
            <a:br>
              <a:rPr lang="en-US" dirty="0"/>
            </a:br>
            <a:r>
              <a:rPr lang="en-US" dirty="0"/>
              <a:t>GOES HERE</a:t>
            </a:r>
          </a:p>
        </p:txBody>
      </p:sp>
      <p:sp>
        <p:nvSpPr>
          <p:cNvPr id="35" name="Picture Placeholder 22"/>
          <p:cNvSpPr>
            <a:spLocks noGrp="1"/>
          </p:cNvSpPr>
          <p:nvPr>
            <p:ph type="pic" sz="quarter" idx="22" hasCustomPrompt="1"/>
          </p:nvPr>
        </p:nvSpPr>
        <p:spPr>
          <a:xfrm>
            <a:off x="6156643" y="1028684"/>
            <a:ext cx="1262062" cy="976313"/>
          </a:xfrm>
        </p:spPr>
        <p:txBody>
          <a:bodyPr anchor="ctr">
            <a:normAutofit/>
          </a:bodyPr>
          <a:lstStyle>
            <a:lvl1pPr marL="0" indent="0" algn="ctr">
              <a:buNone/>
              <a:defRPr sz="1200"/>
            </a:lvl1pPr>
          </a:lstStyle>
          <a:p>
            <a:r>
              <a:rPr lang="en-US" dirty="0"/>
              <a:t>LOGO </a:t>
            </a:r>
            <a:br>
              <a:rPr lang="en-US" dirty="0"/>
            </a:br>
            <a:r>
              <a:rPr lang="en-US" dirty="0"/>
              <a:t>GOES HERE</a:t>
            </a:r>
          </a:p>
        </p:txBody>
      </p:sp>
      <p:sp>
        <p:nvSpPr>
          <p:cNvPr id="36" name="Picture Placeholder 22"/>
          <p:cNvSpPr>
            <a:spLocks noGrp="1"/>
          </p:cNvSpPr>
          <p:nvPr>
            <p:ph type="pic" sz="quarter" idx="23" hasCustomPrompt="1"/>
          </p:nvPr>
        </p:nvSpPr>
        <p:spPr>
          <a:xfrm>
            <a:off x="6156643" y="2179642"/>
            <a:ext cx="1262062" cy="976313"/>
          </a:xfrm>
        </p:spPr>
        <p:txBody>
          <a:bodyPr anchor="ctr">
            <a:normAutofit/>
          </a:bodyPr>
          <a:lstStyle>
            <a:lvl1pPr marL="0" indent="0" algn="ctr">
              <a:buNone/>
              <a:defRPr sz="1200"/>
            </a:lvl1pPr>
          </a:lstStyle>
          <a:p>
            <a:r>
              <a:rPr lang="en-US" dirty="0"/>
              <a:t>LOGO </a:t>
            </a:r>
            <a:br>
              <a:rPr lang="en-US" dirty="0"/>
            </a:br>
            <a:r>
              <a:rPr lang="en-US" dirty="0"/>
              <a:t>GOES HERE</a:t>
            </a:r>
          </a:p>
        </p:txBody>
      </p:sp>
      <p:sp>
        <p:nvSpPr>
          <p:cNvPr id="37" name="Picture Placeholder 22"/>
          <p:cNvSpPr>
            <a:spLocks noGrp="1"/>
          </p:cNvSpPr>
          <p:nvPr>
            <p:ph type="pic" sz="quarter" idx="24" hasCustomPrompt="1"/>
          </p:nvPr>
        </p:nvSpPr>
        <p:spPr>
          <a:xfrm>
            <a:off x="6156643" y="3329055"/>
            <a:ext cx="1262062" cy="976313"/>
          </a:xfrm>
        </p:spPr>
        <p:txBody>
          <a:bodyPr anchor="ctr">
            <a:normAutofit/>
          </a:bodyPr>
          <a:lstStyle>
            <a:lvl1pPr marL="0" indent="0" algn="ctr">
              <a:buNone/>
              <a:defRPr sz="1200"/>
            </a:lvl1pPr>
          </a:lstStyle>
          <a:p>
            <a:r>
              <a:rPr lang="en-US"/>
              <a:t>LOGO </a:t>
            </a:r>
            <a:br>
              <a:rPr lang="en-US"/>
            </a:br>
            <a:r>
              <a:rPr lang="en-US"/>
              <a:t>GOES </a:t>
            </a:r>
            <a:r>
              <a:rPr lang="en-US" dirty="0"/>
              <a:t>HERE</a:t>
            </a:r>
          </a:p>
        </p:txBody>
      </p:sp>
      <p:sp>
        <p:nvSpPr>
          <p:cNvPr id="38" name="Picture Placeholder 22"/>
          <p:cNvSpPr>
            <a:spLocks noGrp="1"/>
          </p:cNvSpPr>
          <p:nvPr>
            <p:ph type="pic" sz="quarter" idx="25" hasCustomPrompt="1"/>
          </p:nvPr>
        </p:nvSpPr>
        <p:spPr>
          <a:xfrm>
            <a:off x="7599363" y="1028684"/>
            <a:ext cx="1262062" cy="976313"/>
          </a:xfrm>
        </p:spPr>
        <p:txBody>
          <a:bodyPr anchor="ctr">
            <a:normAutofit/>
          </a:bodyPr>
          <a:lstStyle>
            <a:lvl1pPr marL="0" indent="0" algn="ctr">
              <a:buNone/>
              <a:defRPr sz="1200"/>
            </a:lvl1pPr>
          </a:lstStyle>
          <a:p>
            <a:r>
              <a:rPr lang="en-US" dirty="0"/>
              <a:t>LOGO </a:t>
            </a:r>
            <a:br>
              <a:rPr lang="en-US" dirty="0"/>
            </a:br>
            <a:r>
              <a:rPr lang="en-US" dirty="0"/>
              <a:t>GOES HERE</a:t>
            </a:r>
          </a:p>
        </p:txBody>
      </p:sp>
      <p:sp>
        <p:nvSpPr>
          <p:cNvPr id="39" name="Picture Placeholder 22"/>
          <p:cNvSpPr>
            <a:spLocks noGrp="1"/>
          </p:cNvSpPr>
          <p:nvPr>
            <p:ph type="pic" sz="quarter" idx="26" hasCustomPrompt="1"/>
          </p:nvPr>
        </p:nvSpPr>
        <p:spPr>
          <a:xfrm>
            <a:off x="7599363" y="2179642"/>
            <a:ext cx="1262062" cy="976313"/>
          </a:xfrm>
        </p:spPr>
        <p:txBody>
          <a:bodyPr anchor="ctr">
            <a:normAutofit/>
          </a:bodyPr>
          <a:lstStyle>
            <a:lvl1pPr marL="0" indent="0" algn="ctr">
              <a:buNone/>
              <a:defRPr sz="1200"/>
            </a:lvl1pPr>
          </a:lstStyle>
          <a:p>
            <a:r>
              <a:rPr lang="en-US"/>
              <a:t>LOGO </a:t>
            </a:r>
            <a:br>
              <a:rPr lang="en-US"/>
            </a:br>
            <a:r>
              <a:rPr lang="en-US"/>
              <a:t>GOES </a:t>
            </a:r>
            <a:r>
              <a:rPr lang="en-US" dirty="0"/>
              <a:t>HERE</a:t>
            </a:r>
          </a:p>
        </p:txBody>
      </p:sp>
      <p:sp>
        <p:nvSpPr>
          <p:cNvPr id="40" name="Picture Placeholder 22"/>
          <p:cNvSpPr>
            <a:spLocks noGrp="1"/>
          </p:cNvSpPr>
          <p:nvPr>
            <p:ph type="pic" sz="quarter" idx="27" hasCustomPrompt="1"/>
          </p:nvPr>
        </p:nvSpPr>
        <p:spPr>
          <a:xfrm>
            <a:off x="7599363" y="3329055"/>
            <a:ext cx="1262062" cy="976313"/>
          </a:xfrm>
        </p:spPr>
        <p:txBody>
          <a:bodyPr anchor="ctr">
            <a:normAutofit/>
          </a:bodyPr>
          <a:lstStyle>
            <a:lvl1pPr marL="0" indent="0" algn="ctr">
              <a:buNone/>
              <a:defRPr sz="1200"/>
            </a:lvl1pPr>
          </a:lstStyle>
          <a:p>
            <a:r>
              <a:rPr lang="en-US"/>
              <a:t>LOGO </a:t>
            </a:r>
            <a:br>
              <a:rPr lang="en-US"/>
            </a:br>
            <a:r>
              <a:rPr lang="en-US"/>
              <a:t>GOES </a:t>
            </a:r>
            <a:r>
              <a:rPr lang="en-US" dirty="0"/>
              <a:t>HERE</a:t>
            </a:r>
          </a:p>
        </p:txBody>
      </p:sp>
      <p:grpSp>
        <p:nvGrpSpPr>
          <p:cNvPr id="42" name="Group 41"/>
          <p:cNvGrpSpPr/>
          <p:nvPr userDrawn="1"/>
        </p:nvGrpSpPr>
        <p:grpSpPr>
          <a:xfrm>
            <a:off x="383786" y="726143"/>
            <a:ext cx="1147776" cy="9069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43" name="Oval 42"/>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Title 2"/>
          <p:cNvSpPr>
            <a:spLocks noGrp="1"/>
          </p:cNvSpPr>
          <p:nvPr>
            <p:ph type="title" hasCustomPrompt="1"/>
          </p:nvPr>
        </p:nvSpPr>
        <p:spPr>
          <a:xfrm>
            <a:off x="276863" y="273844"/>
            <a:ext cx="8585200" cy="377031"/>
          </a:xfrm>
        </p:spPr>
        <p:txBody>
          <a:bodyPr/>
          <a:lstStyle/>
          <a:p>
            <a:pPr lvl="0"/>
            <a:r>
              <a:rPr lang="en-US"/>
              <a:t>Slide Title Goes Here</a:t>
            </a:r>
            <a:endParaRPr 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Quote — 1">
    <p:bg>
      <p:bgPr>
        <a:gradFill>
          <a:gsLst>
            <a:gs pos="99000">
              <a:schemeClr val="bg2">
                <a:lumMod val="90000"/>
                <a:alpha val="78000"/>
              </a:schemeClr>
            </a:gs>
            <a:gs pos="28000">
              <a:schemeClr val="bg2"/>
            </a:gs>
          </a:gsLst>
          <a:lin ang="2700000" scaled="1"/>
        </a:gradFill>
        <a:effectLst/>
      </p:bgPr>
    </p:bg>
    <p:spTree>
      <p:nvGrpSpPr>
        <p:cNvPr id="1" name=""/>
        <p:cNvGrpSpPr/>
        <p:nvPr/>
      </p:nvGrpSpPr>
      <p:grpSpPr>
        <a:xfrm>
          <a:off x="0" y="0"/>
          <a:ext cx="0" cy="0"/>
          <a:chOff x="0" y="0"/>
          <a:chExt cx="0" cy="0"/>
        </a:xfrm>
      </p:grpSpPr>
      <p:sp>
        <p:nvSpPr>
          <p:cNvPr id="5" name="Slide Number Placeholder 4"/>
          <p:cNvSpPr txBox="1">
            <a:spLocks/>
          </p:cNvSpPr>
          <p:nvPr userDrawn="1"/>
        </p:nvSpPr>
        <p:spPr>
          <a:xfrm>
            <a:off x="173214" y="4767263"/>
            <a:ext cx="7729381" cy="273844"/>
          </a:xfrm>
          <a:prstGeom prst="rect">
            <a:avLst/>
          </a:prstGeom>
        </p:spPr>
        <p:txBody>
          <a:bodyPr vert="horz" lIns="91440" tIns="45720" rIns="91440" bIns="4572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800" smtClean="0"/>
              <a:pPr algn="l"/>
              <a:t>‹#›</a:t>
            </a:fld>
            <a:r>
              <a:rPr lang="en-US" sz="800" dirty="0"/>
              <a:t> </a:t>
            </a:r>
            <a:r>
              <a:rPr lang="en-US" sz="800" dirty="0">
                <a:solidFill>
                  <a:schemeClr val="accent2"/>
                </a:solidFill>
              </a:rPr>
              <a:t>•</a:t>
            </a:r>
            <a:endParaRPr lang="en-US" sz="800" dirty="0"/>
          </a:p>
        </p:txBody>
      </p:sp>
      <p:sp>
        <p:nvSpPr>
          <p:cNvPr id="20" name="TextBox 19"/>
          <p:cNvSpPr txBox="1"/>
          <p:nvPr userDrawn="1"/>
        </p:nvSpPr>
        <p:spPr>
          <a:xfrm>
            <a:off x="0" y="-2690175"/>
            <a:ext cx="5314275" cy="12403395"/>
          </a:xfrm>
          <a:prstGeom prst="rect">
            <a:avLst/>
          </a:prstGeom>
          <a:noFill/>
        </p:spPr>
        <p:txBody>
          <a:bodyPr wrap="none" rtlCol="0">
            <a:spAutoFit/>
          </a:bodyPr>
          <a:lstStyle/>
          <a:p>
            <a:r>
              <a:rPr lang="en-US" sz="80000" b="1" dirty="0">
                <a:solidFill>
                  <a:schemeClr val="tx2">
                    <a:alpha val="5000"/>
                  </a:schemeClr>
                </a:solidFill>
                <a:latin typeface="Times New Roman" charset="0"/>
                <a:ea typeface="Times New Roman" charset="0"/>
                <a:cs typeface="Times New Roman" charset="0"/>
              </a:rPr>
              <a:t>“</a:t>
            </a:r>
          </a:p>
        </p:txBody>
      </p:sp>
      <p:sp>
        <p:nvSpPr>
          <p:cNvPr id="31" name="Freeform 30"/>
          <p:cNvSpPr/>
          <p:nvPr userDrawn="1"/>
        </p:nvSpPr>
        <p:spPr>
          <a:xfrm>
            <a:off x="-53787" y="1828800"/>
            <a:ext cx="9313130" cy="3369027"/>
          </a:xfrm>
          <a:custGeom>
            <a:avLst/>
            <a:gdLst>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17661 w 9154486"/>
              <a:gd name="connsiteY6" fmla="*/ 27409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49411 w 9154486"/>
              <a:gd name="connsiteY6" fmla="*/ 25885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38144 w 9154486"/>
              <a:gd name="connsiteY6" fmla="*/ 2747357 h 3308312"/>
              <a:gd name="connsiteX7" fmla="*/ 6574985 w 9154486"/>
              <a:gd name="connsiteY7" fmla="*/ 2761152 h 3308312"/>
              <a:gd name="connsiteX8" fmla="*/ 7187036 w 9154486"/>
              <a:gd name="connsiteY8" fmla="*/ 2761152 h 3308312"/>
              <a:gd name="connsiteX9" fmla="*/ 7866029 w 9154486"/>
              <a:gd name="connsiteY9" fmla="*/ 2082159 h 3308312"/>
              <a:gd name="connsiteX10" fmla="*/ 7866029 w 9154486"/>
              <a:gd name="connsiteY10" fmla="*/ 670581 h 3308312"/>
              <a:gd name="connsiteX11" fmla="*/ 7878976 w 9154486"/>
              <a:gd name="connsiteY11" fmla="*/ 542152 h 3308312"/>
              <a:gd name="connsiteX12" fmla="*/ 8544174 w 9154486"/>
              <a:gd name="connsiteY12"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574985 w 9154486"/>
              <a:gd name="connsiteY6" fmla="*/ 2761152 h 3308312"/>
              <a:gd name="connsiteX7" fmla="*/ 7187036 w 9154486"/>
              <a:gd name="connsiteY7" fmla="*/ 2761152 h 3308312"/>
              <a:gd name="connsiteX8" fmla="*/ 7866029 w 9154486"/>
              <a:gd name="connsiteY8" fmla="*/ 2082159 h 3308312"/>
              <a:gd name="connsiteX9" fmla="*/ 7866029 w 9154486"/>
              <a:gd name="connsiteY9" fmla="*/ 670581 h 3308312"/>
              <a:gd name="connsiteX10" fmla="*/ 7878976 w 9154486"/>
              <a:gd name="connsiteY10" fmla="*/ 542152 h 3308312"/>
              <a:gd name="connsiteX11" fmla="*/ 8544174 w 9154486"/>
              <a:gd name="connsiteY11"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574985 w 9154486"/>
              <a:gd name="connsiteY5" fmla="*/ 2761152 h 3308312"/>
              <a:gd name="connsiteX6" fmla="*/ 7187036 w 9154486"/>
              <a:gd name="connsiteY6" fmla="*/ 2761152 h 3308312"/>
              <a:gd name="connsiteX7" fmla="*/ 7866029 w 9154486"/>
              <a:gd name="connsiteY7" fmla="*/ 2082159 h 3308312"/>
              <a:gd name="connsiteX8" fmla="*/ 7866029 w 9154486"/>
              <a:gd name="connsiteY8" fmla="*/ 670581 h 3308312"/>
              <a:gd name="connsiteX9" fmla="*/ 7878976 w 9154486"/>
              <a:gd name="connsiteY9" fmla="*/ 542152 h 3308312"/>
              <a:gd name="connsiteX10" fmla="*/ 8544174 w 9154486"/>
              <a:gd name="connsiteY10"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7187036 w 9154486"/>
              <a:gd name="connsiteY5" fmla="*/ 2761152 h 3308312"/>
              <a:gd name="connsiteX6" fmla="*/ 7866029 w 9154486"/>
              <a:gd name="connsiteY6" fmla="*/ 2082159 h 3308312"/>
              <a:gd name="connsiteX7" fmla="*/ 7866029 w 9154486"/>
              <a:gd name="connsiteY7" fmla="*/ 670581 h 3308312"/>
              <a:gd name="connsiteX8" fmla="*/ 7878976 w 9154486"/>
              <a:gd name="connsiteY8" fmla="*/ 542152 h 3308312"/>
              <a:gd name="connsiteX9" fmla="*/ 8544174 w 9154486"/>
              <a:gd name="connsiteY9" fmla="*/ 0 h 3308312"/>
              <a:gd name="connsiteX0" fmla="*/ 9088752 w 9699064"/>
              <a:gd name="connsiteY0" fmla="*/ 0 h 3308312"/>
              <a:gd name="connsiteX1" fmla="*/ 9699064 w 9699064"/>
              <a:gd name="connsiteY1" fmla="*/ 0 h 3308312"/>
              <a:gd name="connsiteX2" fmla="*/ 9699064 w 9699064"/>
              <a:gd name="connsiteY2" fmla="*/ 3308312 h 3308312"/>
              <a:gd name="connsiteX3" fmla="*/ 0 w 9699064"/>
              <a:gd name="connsiteY3" fmla="*/ 3308312 h 3308312"/>
              <a:gd name="connsiteX4" fmla="*/ 544578 w 9699064"/>
              <a:gd name="connsiteY4" fmla="*/ 2752008 h 3308312"/>
              <a:gd name="connsiteX5" fmla="*/ 7731614 w 9699064"/>
              <a:gd name="connsiteY5" fmla="*/ 2761152 h 3308312"/>
              <a:gd name="connsiteX6" fmla="*/ 8410607 w 9699064"/>
              <a:gd name="connsiteY6" fmla="*/ 2082159 h 3308312"/>
              <a:gd name="connsiteX7" fmla="*/ 8410607 w 9699064"/>
              <a:gd name="connsiteY7" fmla="*/ 670581 h 3308312"/>
              <a:gd name="connsiteX8" fmla="*/ 8423554 w 9699064"/>
              <a:gd name="connsiteY8" fmla="*/ 542152 h 3308312"/>
              <a:gd name="connsiteX9" fmla="*/ 9088752 w 9699064"/>
              <a:gd name="connsiteY9" fmla="*/ 0 h 3308312"/>
              <a:gd name="connsiteX0" fmla="*/ 9252125 w 9862437"/>
              <a:gd name="connsiteY0" fmla="*/ 0 h 3308312"/>
              <a:gd name="connsiteX1" fmla="*/ 9862437 w 9862437"/>
              <a:gd name="connsiteY1" fmla="*/ 0 h 3308312"/>
              <a:gd name="connsiteX2" fmla="*/ 9862437 w 9862437"/>
              <a:gd name="connsiteY2" fmla="*/ 3308312 h 3308312"/>
              <a:gd name="connsiteX3" fmla="*/ 0 w 9862437"/>
              <a:gd name="connsiteY3" fmla="*/ 3299236 h 3308312"/>
              <a:gd name="connsiteX4" fmla="*/ 707951 w 9862437"/>
              <a:gd name="connsiteY4" fmla="*/ 2752008 h 3308312"/>
              <a:gd name="connsiteX5" fmla="*/ 7894987 w 9862437"/>
              <a:gd name="connsiteY5" fmla="*/ 2761152 h 3308312"/>
              <a:gd name="connsiteX6" fmla="*/ 8573980 w 9862437"/>
              <a:gd name="connsiteY6" fmla="*/ 2082159 h 3308312"/>
              <a:gd name="connsiteX7" fmla="*/ 8573980 w 9862437"/>
              <a:gd name="connsiteY7" fmla="*/ 670581 h 3308312"/>
              <a:gd name="connsiteX8" fmla="*/ 8586927 w 9862437"/>
              <a:gd name="connsiteY8" fmla="*/ 542152 h 3308312"/>
              <a:gd name="connsiteX9" fmla="*/ 9252125 w 9862437"/>
              <a:gd name="connsiteY9" fmla="*/ 0 h 3308312"/>
              <a:gd name="connsiteX0" fmla="*/ 9270278 w 9880590"/>
              <a:gd name="connsiteY0" fmla="*/ 0 h 3308312"/>
              <a:gd name="connsiteX1" fmla="*/ 9880590 w 9880590"/>
              <a:gd name="connsiteY1" fmla="*/ 0 h 3308312"/>
              <a:gd name="connsiteX2" fmla="*/ 9880590 w 9880590"/>
              <a:gd name="connsiteY2" fmla="*/ 3308312 h 3308312"/>
              <a:gd name="connsiteX3" fmla="*/ 18153 w 9880590"/>
              <a:gd name="connsiteY3" fmla="*/ 3299236 h 3308312"/>
              <a:gd name="connsiteX4" fmla="*/ 0 w 9880590"/>
              <a:gd name="connsiteY4" fmla="*/ 2715703 h 3308312"/>
              <a:gd name="connsiteX5" fmla="*/ 7913140 w 9880590"/>
              <a:gd name="connsiteY5" fmla="*/ 2761152 h 3308312"/>
              <a:gd name="connsiteX6" fmla="*/ 8592133 w 9880590"/>
              <a:gd name="connsiteY6" fmla="*/ 2082159 h 3308312"/>
              <a:gd name="connsiteX7" fmla="*/ 8592133 w 9880590"/>
              <a:gd name="connsiteY7" fmla="*/ 670581 h 3308312"/>
              <a:gd name="connsiteX8" fmla="*/ 8605080 w 9880590"/>
              <a:gd name="connsiteY8" fmla="*/ 542152 h 3308312"/>
              <a:gd name="connsiteX9" fmla="*/ 9270278 w 9880590"/>
              <a:gd name="connsiteY9" fmla="*/ 0 h 3308312"/>
              <a:gd name="connsiteX0" fmla="*/ 9279354 w 9889666"/>
              <a:gd name="connsiteY0" fmla="*/ 0 h 3308312"/>
              <a:gd name="connsiteX1" fmla="*/ 9889666 w 9889666"/>
              <a:gd name="connsiteY1" fmla="*/ 0 h 3308312"/>
              <a:gd name="connsiteX2" fmla="*/ 9889666 w 9889666"/>
              <a:gd name="connsiteY2" fmla="*/ 3308312 h 3308312"/>
              <a:gd name="connsiteX3" fmla="*/ 0 w 9889666"/>
              <a:gd name="connsiteY3" fmla="*/ 3308312 h 3308312"/>
              <a:gd name="connsiteX4" fmla="*/ 9076 w 9889666"/>
              <a:gd name="connsiteY4" fmla="*/ 2715703 h 3308312"/>
              <a:gd name="connsiteX5" fmla="*/ 7922216 w 9889666"/>
              <a:gd name="connsiteY5" fmla="*/ 2761152 h 3308312"/>
              <a:gd name="connsiteX6" fmla="*/ 8601209 w 9889666"/>
              <a:gd name="connsiteY6" fmla="*/ 2082159 h 3308312"/>
              <a:gd name="connsiteX7" fmla="*/ 8601209 w 9889666"/>
              <a:gd name="connsiteY7" fmla="*/ 670581 h 3308312"/>
              <a:gd name="connsiteX8" fmla="*/ 8614156 w 9889666"/>
              <a:gd name="connsiteY8" fmla="*/ 542152 h 3308312"/>
              <a:gd name="connsiteX9" fmla="*/ 9279354 w 9889666"/>
              <a:gd name="connsiteY9" fmla="*/ 0 h 3308312"/>
              <a:gd name="connsiteX0" fmla="*/ 9270278 w 9880590"/>
              <a:gd name="connsiteY0" fmla="*/ 0 h 3317388"/>
              <a:gd name="connsiteX1" fmla="*/ 9880590 w 9880590"/>
              <a:gd name="connsiteY1" fmla="*/ 0 h 3317388"/>
              <a:gd name="connsiteX2" fmla="*/ 9880590 w 9880590"/>
              <a:gd name="connsiteY2" fmla="*/ 3308312 h 3317388"/>
              <a:gd name="connsiteX3" fmla="*/ 9077 w 9880590"/>
              <a:gd name="connsiteY3" fmla="*/ 3317388 h 3317388"/>
              <a:gd name="connsiteX4" fmla="*/ 0 w 9880590"/>
              <a:gd name="connsiteY4" fmla="*/ 2715703 h 3317388"/>
              <a:gd name="connsiteX5" fmla="*/ 7913140 w 9880590"/>
              <a:gd name="connsiteY5" fmla="*/ 2761152 h 3317388"/>
              <a:gd name="connsiteX6" fmla="*/ 8592133 w 9880590"/>
              <a:gd name="connsiteY6" fmla="*/ 2082159 h 3317388"/>
              <a:gd name="connsiteX7" fmla="*/ 8592133 w 9880590"/>
              <a:gd name="connsiteY7" fmla="*/ 670581 h 3317388"/>
              <a:gd name="connsiteX8" fmla="*/ 8605080 w 9880590"/>
              <a:gd name="connsiteY8" fmla="*/ 542152 h 3317388"/>
              <a:gd name="connsiteX9" fmla="*/ 9270278 w 9880590"/>
              <a:gd name="connsiteY9" fmla="*/ 0 h 3317388"/>
              <a:gd name="connsiteX0" fmla="*/ 9261201 w 9871513"/>
              <a:gd name="connsiteY0" fmla="*/ 0 h 3317388"/>
              <a:gd name="connsiteX1" fmla="*/ 9871513 w 9871513"/>
              <a:gd name="connsiteY1" fmla="*/ 0 h 3317388"/>
              <a:gd name="connsiteX2" fmla="*/ 9871513 w 9871513"/>
              <a:gd name="connsiteY2" fmla="*/ 3308312 h 3317388"/>
              <a:gd name="connsiteX3" fmla="*/ 0 w 9871513"/>
              <a:gd name="connsiteY3" fmla="*/ 3317388 h 3317388"/>
              <a:gd name="connsiteX4" fmla="*/ 631603 w 9871513"/>
              <a:gd name="connsiteY4" fmla="*/ 2742398 h 3317388"/>
              <a:gd name="connsiteX5" fmla="*/ 7904063 w 9871513"/>
              <a:gd name="connsiteY5" fmla="*/ 2761152 h 3317388"/>
              <a:gd name="connsiteX6" fmla="*/ 8583056 w 9871513"/>
              <a:gd name="connsiteY6" fmla="*/ 2082159 h 3317388"/>
              <a:gd name="connsiteX7" fmla="*/ 8583056 w 9871513"/>
              <a:gd name="connsiteY7" fmla="*/ 670581 h 3317388"/>
              <a:gd name="connsiteX8" fmla="*/ 8596003 w 9871513"/>
              <a:gd name="connsiteY8" fmla="*/ 542152 h 3317388"/>
              <a:gd name="connsiteX9" fmla="*/ 9261201 w 9871513"/>
              <a:gd name="connsiteY9" fmla="*/ 0 h 3317388"/>
              <a:gd name="connsiteX0" fmla="*/ 8660563 w 9270875"/>
              <a:gd name="connsiteY0" fmla="*/ 0 h 3330736"/>
              <a:gd name="connsiteX1" fmla="*/ 9270875 w 9270875"/>
              <a:gd name="connsiteY1" fmla="*/ 0 h 3330736"/>
              <a:gd name="connsiteX2" fmla="*/ 9270875 w 9270875"/>
              <a:gd name="connsiteY2" fmla="*/ 3308312 h 3330736"/>
              <a:gd name="connsiteX3" fmla="*/ 0 w 9270875"/>
              <a:gd name="connsiteY3" fmla="*/ 3330736 h 3330736"/>
              <a:gd name="connsiteX4" fmla="*/ 30965 w 9270875"/>
              <a:gd name="connsiteY4" fmla="*/ 2742398 h 3330736"/>
              <a:gd name="connsiteX5" fmla="*/ 7303425 w 9270875"/>
              <a:gd name="connsiteY5" fmla="*/ 2761152 h 3330736"/>
              <a:gd name="connsiteX6" fmla="*/ 7982418 w 9270875"/>
              <a:gd name="connsiteY6" fmla="*/ 2082159 h 3330736"/>
              <a:gd name="connsiteX7" fmla="*/ 7982418 w 9270875"/>
              <a:gd name="connsiteY7" fmla="*/ 670581 h 3330736"/>
              <a:gd name="connsiteX8" fmla="*/ 7995365 w 9270875"/>
              <a:gd name="connsiteY8" fmla="*/ 542152 h 3330736"/>
              <a:gd name="connsiteX9" fmla="*/ 8660563 w 9270875"/>
              <a:gd name="connsiteY9" fmla="*/ 0 h 3330736"/>
              <a:gd name="connsiteX0" fmla="*/ 8633868 w 9244180"/>
              <a:gd name="connsiteY0" fmla="*/ 0 h 3344083"/>
              <a:gd name="connsiteX1" fmla="*/ 9244180 w 9244180"/>
              <a:gd name="connsiteY1" fmla="*/ 0 h 3344083"/>
              <a:gd name="connsiteX2" fmla="*/ 9244180 w 9244180"/>
              <a:gd name="connsiteY2" fmla="*/ 3308312 h 3344083"/>
              <a:gd name="connsiteX3" fmla="*/ 0 w 9244180"/>
              <a:gd name="connsiteY3" fmla="*/ 3344083 h 3344083"/>
              <a:gd name="connsiteX4" fmla="*/ 4270 w 9244180"/>
              <a:gd name="connsiteY4" fmla="*/ 2742398 h 3344083"/>
              <a:gd name="connsiteX5" fmla="*/ 7276730 w 9244180"/>
              <a:gd name="connsiteY5" fmla="*/ 2761152 h 3344083"/>
              <a:gd name="connsiteX6" fmla="*/ 7955723 w 9244180"/>
              <a:gd name="connsiteY6" fmla="*/ 2082159 h 3344083"/>
              <a:gd name="connsiteX7" fmla="*/ 7955723 w 9244180"/>
              <a:gd name="connsiteY7" fmla="*/ 670581 h 3344083"/>
              <a:gd name="connsiteX8" fmla="*/ 7968670 w 9244180"/>
              <a:gd name="connsiteY8" fmla="*/ 542152 h 3344083"/>
              <a:gd name="connsiteX9" fmla="*/ 8633868 w 9244180"/>
              <a:gd name="connsiteY9" fmla="*/ 0 h 3344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44180" h="3344083">
                <a:moveTo>
                  <a:pt x="8633868" y="0"/>
                </a:moveTo>
                <a:lnTo>
                  <a:pt x="9244180" y="0"/>
                </a:lnTo>
                <a:lnTo>
                  <a:pt x="9244180" y="3308312"/>
                </a:lnTo>
                <a:lnTo>
                  <a:pt x="0" y="3344083"/>
                </a:lnTo>
                <a:cubicBezTo>
                  <a:pt x="1423" y="3143521"/>
                  <a:pt x="2847" y="2942960"/>
                  <a:pt x="4270" y="2742398"/>
                </a:cubicBezTo>
                <a:lnTo>
                  <a:pt x="7276730" y="2761152"/>
                </a:lnTo>
                <a:cubicBezTo>
                  <a:pt x="7651727" y="2761152"/>
                  <a:pt x="7955723" y="2457156"/>
                  <a:pt x="7955723" y="2082159"/>
                </a:cubicBezTo>
                <a:lnTo>
                  <a:pt x="7955723" y="670581"/>
                </a:lnTo>
                <a:lnTo>
                  <a:pt x="7968670" y="542152"/>
                </a:lnTo>
                <a:cubicBezTo>
                  <a:pt x="8031984" y="232747"/>
                  <a:pt x="8305746" y="0"/>
                  <a:pt x="8633868" y="0"/>
                </a:cubicBezTo>
                <a:close/>
              </a:path>
            </a:pathLst>
          </a:custGeom>
          <a:noFill/>
          <a:ln>
            <a:solidFill>
              <a:schemeClr val="tx2">
                <a:alpha val="1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0" hasCustomPrompt="1"/>
          </p:nvPr>
        </p:nvSpPr>
        <p:spPr>
          <a:xfrm>
            <a:off x="1492250" y="1160223"/>
            <a:ext cx="6678613" cy="2144824"/>
          </a:xfrm>
          <a:ln>
            <a:noFill/>
          </a:ln>
        </p:spPr>
        <p:txBody>
          <a:bodyPr>
            <a:normAutofit/>
          </a:bodyPr>
          <a:lstStyle>
            <a:lvl1pPr>
              <a:lnSpc>
                <a:spcPct val="150000"/>
              </a:lnSpc>
              <a:defRPr lang="en-US" sz="1700" b="0" i="0" kern="1200" smtClean="0">
                <a:solidFill>
                  <a:schemeClr val="tx2"/>
                </a:solidFill>
                <a:effectLst/>
                <a:latin typeface="Century Gothic" charset="0"/>
                <a:ea typeface="Century Gothic" charset="0"/>
                <a:cs typeface="Century Gothic" charset="0"/>
              </a:defRPr>
            </a:lvl1pPr>
            <a:lvl2pPr>
              <a:defRPr lang="en-US" sz="1700" b="0" i="0" kern="1200" smtClean="0">
                <a:solidFill>
                  <a:schemeClr val="tx2"/>
                </a:solidFill>
                <a:effectLst/>
                <a:latin typeface="Century Gothic" charset="0"/>
                <a:ea typeface="Century Gothic" charset="0"/>
                <a:cs typeface="Century Gothic" charset="0"/>
              </a:defRPr>
            </a:lvl2pPr>
            <a:lvl3pPr>
              <a:defRPr lang="en-US" sz="1700" b="0" i="0" kern="1200" smtClean="0">
                <a:solidFill>
                  <a:schemeClr val="tx2"/>
                </a:solidFill>
                <a:effectLst/>
                <a:latin typeface="Century Gothic" charset="0"/>
                <a:ea typeface="Century Gothic" charset="0"/>
                <a:cs typeface="Century Gothic" charset="0"/>
              </a:defRPr>
            </a:lvl3pPr>
            <a:lvl4pPr>
              <a:defRPr lang="en-US" sz="1700" b="0" i="0" kern="1200" smtClean="0">
                <a:solidFill>
                  <a:schemeClr val="tx2"/>
                </a:solidFill>
                <a:effectLst/>
                <a:latin typeface="Century Gothic" charset="0"/>
                <a:ea typeface="Century Gothic" charset="0"/>
                <a:cs typeface="Century Gothic" charset="0"/>
              </a:defRPr>
            </a:lvl4pPr>
            <a:lvl5pPr>
              <a:defRPr lang="en-US" sz="1700" b="0" i="0" kern="1200">
                <a:solidFill>
                  <a:schemeClr val="tx2"/>
                </a:solidFill>
                <a:effectLst/>
                <a:latin typeface="Century Gothic" charset="0"/>
                <a:ea typeface="Century Gothic" charset="0"/>
                <a:cs typeface="Century Gothic" charset="0"/>
              </a:defRPr>
            </a:lvl5pPr>
          </a:lstStyle>
          <a:p>
            <a:pPr>
              <a:lnSpc>
                <a:spcPct val="150000"/>
              </a:lnSpc>
              <a:defRPr/>
            </a:pPr>
            <a:r>
              <a:rPr lang="en-US" sz="1700" dirty="0"/>
              <a:t>Lorem </a:t>
            </a:r>
            <a:r>
              <a:rPr lang="en-US" sz="1700" dirty="0">
                <a:solidFill>
                  <a:schemeClr val="tx2"/>
                </a:solidFill>
              </a:rPr>
              <a:t>ipsum dolor sit </a:t>
            </a:r>
            <a:r>
              <a:rPr lang="en-US" sz="1700" dirty="0" err="1"/>
              <a:t>amet</a:t>
            </a:r>
            <a:r>
              <a:rPr lang="en-US" sz="1700" dirty="0"/>
              <a:t>, </a:t>
            </a:r>
            <a:r>
              <a:rPr lang="en-US" sz="1700" dirty="0" err="1"/>
              <a:t>consectetur</a:t>
            </a:r>
            <a:r>
              <a:rPr lang="en-US" sz="1700" dirty="0"/>
              <a:t> </a:t>
            </a:r>
            <a:r>
              <a:rPr lang="en-US" sz="1700" dirty="0" err="1"/>
              <a:t>adipiscing</a:t>
            </a:r>
            <a:r>
              <a:rPr lang="en-US" sz="1700" dirty="0"/>
              <a:t> </a:t>
            </a:r>
            <a:r>
              <a:rPr lang="en-US" sz="1700" dirty="0" err="1"/>
              <a:t>elit</a:t>
            </a:r>
            <a:r>
              <a:rPr lang="en-US" sz="1700" dirty="0"/>
              <a:t>. </a:t>
            </a:r>
            <a:r>
              <a:rPr lang="en-US" sz="1700" dirty="0" err="1"/>
              <a:t>Negat</a:t>
            </a:r>
            <a:r>
              <a:rPr lang="en-US" sz="1700" dirty="0"/>
              <a:t> </a:t>
            </a:r>
            <a:r>
              <a:rPr lang="en-US" sz="1700" dirty="0" err="1"/>
              <a:t>enim</a:t>
            </a:r>
            <a:r>
              <a:rPr lang="en-US" sz="1700" dirty="0"/>
              <a:t> </a:t>
            </a:r>
            <a:r>
              <a:rPr lang="en-US" sz="1700" dirty="0" err="1"/>
              <a:t>summo</a:t>
            </a:r>
            <a:r>
              <a:rPr lang="en-US" sz="1700" dirty="0"/>
              <a:t> bono </a:t>
            </a:r>
            <a:r>
              <a:rPr lang="en-US" sz="1700" dirty="0" err="1"/>
              <a:t>afferre</a:t>
            </a:r>
            <a:r>
              <a:rPr lang="en-US" sz="1700" dirty="0"/>
              <a:t> </a:t>
            </a:r>
            <a:r>
              <a:rPr lang="en-US" sz="1700" dirty="0" err="1"/>
              <a:t>incrementum</a:t>
            </a:r>
            <a:r>
              <a:rPr lang="en-US" sz="1700" dirty="0"/>
              <a:t> diem. </a:t>
            </a:r>
            <a:r>
              <a:rPr lang="en-US" sz="1700" dirty="0" err="1"/>
              <a:t>Optime</a:t>
            </a:r>
            <a:r>
              <a:rPr lang="en-US" sz="1700" dirty="0"/>
              <a:t>, </a:t>
            </a:r>
            <a:r>
              <a:rPr lang="en-US" sz="1700" dirty="0" err="1"/>
              <a:t>inquam</a:t>
            </a:r>
            <a:r>
              <a:rPr lang="en-US" sz="1700" dirty="0"/>
              <a:t>. Urgent </a:t>
            </a:r>
            <a:r>
              <a:rPr lang="en-US" sz="1700" dirty="0" err="1"/>
              <a:t>tamen</a:t>
            </a:r>
            <a:r>
              <a:rPr lang="en-US" sz="1700" dirty="0"/>
              <a:t> et nihil </a:t>
            </a:r>
            <a:r>
              <a:rPr lang="en-US" sz="1700" dirty="0" err="1"/>
              <a:t>remittunt</a:t>
            </a:r>
            <a:r>
              <a:rPr lang="en-US" sz="1700" dirty="0"/>
              <a:t>. Duo </a:t>
            </a:r>
            <a:r>
              <a:rPr lang="en-US" sz="1700" dirty="0" err="1"/>
              <a:t>Reges</a:t>
            </a:r>
            <a:r>
              <a:rPr lang="en-US" sz="1700" dirty="0"/>
              <a:t>: </a:t>
            </a:r>
            <a:r>
              <a:rPr lang="en-US" sz="1700" dirty="0" err="1"/>
              <a:t>constructio</a:t>
            </a:r>
            <a:r>
              <a:rPr lang="en-US" sz="1700" dirty="0"/>
              <a:t> </a:t>
            </a:r>
            <a:r>
              <a:rPr lang="en-US" sz="1700" dirty="0" err="1"/>
              <a:t>interrete</a:t>
            </a:r>
            <a:r>
              <a:rPr lang="en-US" sz="1700" dirty="0"/>
              <a:t>. </a:t>
            </a:r>
            <a:r>
              <a:rPr lang="en-US" sz="1700" dirty="0" err="1"/>
              <a:t>Compensabatur</a:t>
            </a:r>
            <a:r>
              <a:rPr lang="en-US" sz="1700" dirty="0"/>
              <a:t>, </a:t>
            </a:r>
            <a:r>
              <a:rPr lang="en-US" sz="1700" dirty="0" err="1"/>
              <a:t>inquit</a:t>
            </a:r>
            <a:r>
              <a:rPr lang="en-US" sz="1700" dirty="0"/>
              <a:t>, cum </a:t>
            </a:r>
            <a:r>
              <a:rPr lang="en-US" sz="1700" dirty="0" err="1"/>
              <a:t>summis</a:t>
            </a:r>
            <a:r>
              <a:rPr lang="en-US" sz="1700" dirty="0"/>
              <a:t> </a:t>
            </a:r>
            <a:r>
              <a:rPr lang="en-US" sz="1700" dirty="0" err="1"/>
              <a:t>doloribus</a:t>
            </a:r>
            <a:r>
              <a:rPr lang="en-US" sz="1700" dirty="0"/>
              <a:t> </a:t>
            </a:r>
            <a:r>
              <a:rPr lang="en-US" sz="1700" dirty="0" err="1"/>
              <a:t>laetitia</a:t>
            </a:r>
            <a:r>
              <a:rPr lang="en-US" sz="1700" dirty="0"/>
              <a:t>. Cur </a:t>
            </a:r>
            <a:r>
              <a:rPr lang="en-US" sz="1700" dirty="0" err="1"/>
              <a:t>haec</a:t>
            </a:r>
            <a:r>
              <a:rPr lang="en-US" sz="1700" dirty="0"/>
              <a:t> </a:t>
            </a:r>
            <a:r>
              <a:rPr lang="en-US" sz="1700" dirty="0" err="1"/>
              <a:t>eadem</a:t>
            </a:r>
            <a:r>
              <a:rPr lang="en-US" sz="1700" dirty="0"/>
              <a:t> Democritus?</a:t>
            </a:r>
          </a:p>
        </p:txBody>
      </p:sp>
      <p:sp>
        <p:nvSpPr>
          <p:cNvPr id="53" name="Text Placeholder 5"/>
          <p:cNvSpPr>
            <a:spLocks noGrp="1"/>
          </p:cNvSpPr>
          <p:nvPr>
            <p:ph type="body" sz="quarter" idx="12" hasCustomPrompt="1"/>
          </p:nvPr>
        </p:nvSpPr>
        <p:spPr>
          <a:xfrm>
            <a:off x="1492251" y="3387283"/>
            <a:ext cx="6677934" cy="586341"/>
          </a:xfrm>
        </p:spPr>
        <p:txBody>
          <a:bodyPr>
            <a:normAutofit/>
          </a:bodyPr>
          <a:lstStyle>
            <a:lvl1pPr>
              <a:defRPr sz="1400">
                <a:solidFill>
                  <a:schemeClr val="tx2"/>
                </a:solidFill>
                <a:latin typeface="Century Gothic" charset="0"/>
                <a:ea typeface="Century Gothic" charset="0"/>
                <a:cs typeface="Century Gothic" charset="0"/>
              </a:defRPr>
            </a:lvl1pPr>
          </a:lstStyle>
          <a:p>
            <a:pPr lvl="0"/>
            <a:r>
              <a:rPr lang="en-US" dirty="0"/>
              <a:t>Joseph Doe, Title</a:t>
            </a:r>
          </a:p>
          <a:p>
            <a:pPr lvl="0"/>
            <a:r>
              <a:rPr lang="en-US" dirty="0"/>
              <a:t>Company Name</a:t>
            </a:r>
          </a:p>
        </p:txBody>
      </p:sp>
      <p:grpSp>
        <p:nvGrpSpPr>
          <p:cNvPr id="17" name="Group 16"/>
          <p:cNvGrpSpPr/>
          <p:nvPr userDrawn="1"/>
        </p:nvGrpSpPr>
        <p:grpSpPr>
          <a:xfrm>
            <a:off x="8174736" y="4773168"/>
            <a:ext cx="719780" cy="196711"/>
            <a:chOff x="884883" y="1898656"/>
            <a:chExt cx="2286155" cy="624789"/>
          </a:xfrm>
        </p:grpSpPr>
        <p:grpSp>
          <p:nvGrpSpPr>
            <p:cNvPr id="18" name="Group 17"/>
            <p:cNvGrpSpPr/>
            <p:nvPr userDrawn="1"/>
          </p:nvGrpSpPr>
          <p:grpSpPr>
            <a:xfrm>
              <a:off x="884883" y="2062438"/>
              <a:ext cx="1765727" cy="461007"/>
              <a:chOff x="884883" y="2062438"/>
              <a:chExt cx="1765727" cy="461007"/>
            </a:xfrm>
          </p:grpSpPr>
          <p:sp>
            <p:nvSpPr>
              <p:cNvPr id="24" name="Freeform: Shape 1"/>
              <p:cNvSpPr/>
              <p:nvPr/>
            </p:nvSpPr>
            <p:spPr>
              <a:xfrm>
                <a:off x="1284834" y="2144644"/>
                <a:ext cx="190597" cy="374269"/>
              </a:xfrm>
              <a:custGeom>
                <a:avLst/>
                <a:gdLst/>
                <a:ahLst/>
                <a:cxnLst>
                  <a:cxn ang="3cd4">
                    <a:pos x="hc" y="t"/>
                  </a:cxn>
                  <a:cxn ang="cd2">
                    <a:pos x="l" y="vc"/>
                  </a:cxn>
                  <a:cxn ang="cd4">
                    <a:pos x="hc" y="b"/>
                  </a:cxn>
                  <a:cxn ang="0">
                    <a:pos x="r" y="vc"/>
                  </a:cxn>
                </a:cxnLst>
                <a:rect l="l" t="t" r="r" b="b"/>
                <a:pathLst>
                  <a:path w="1515" h="2974">
                    <a:moveTo>
                      <a:pt x="493" y="2974"/>
                    </a:moveTo>
                    <a:cubicBezTo>
                      <a:pt x="0" y="2974"/>
                      <a:pt x="0" y="2974"/>
                      <a:pt x="0" y="2974"/>
                    </a:cubicBezTo>
                    <a:cubicBezTo>
                      <a:pt x="0" y="30"/>
                      <a:pt x="0" y="30"/>
                      <a:pt x="0" y="30"/>
                    </a:cubicBezTo>
                    <a:cubicBezTo>
                      <a:pt x="493" y="30"/>
                      <a:pt x="493" y="30"/>
                      <a:pt x="493" y="30"/>
                    </a:cubicBezTo>
                    <a:cubicBezTo>
                      <a:pt x="493" y="392"/>
                      <a:pt x="493" y="392"/>
                      <a:pt x="493" y="392"/>
                    </a:cubicBezTo>
                    <a:cubicBezTo>
                      <a:pt x="666" y="142"/>
                      <a:pt x="962" y="0"/>
                      <a:pt x="1301" y="0"/>
                    </a:cubicBezTo>
                    <a:cubicBezTo>
                      <a:pt x="1366" y="0"/>
                      <a:pt x="1438" y="6"/>
                      <a:pt x="1479" y="12"/>
                    </a:cubicBezTo>
                    <a:cubicBezTo>
                      <a:pt x="1515" y="12"/>
                      <a:pt x="1515" y="12"/>
                      <a:pt x="1515" y="12"/>
                    </a:cubicBezTo>
                    <a:cubicBezTo>
                      <a:pt x="1515" y="540"/>
                      <a:pt x="1515" y="540"/>
                      <a:pt x="1515" y="540"/>
                    </a:cubicBezTo>
                    <a:cubicBezTo>
                      <a:pt x="1461" y="529"/>
                      <a:pt x="1461" y="529"/>
                      <a:pt x="1461" y="529"/>
                    </a:cubicBezTo>
                    <a:cubicBezTo>
                      <a:pt x="1396" y="511"/>
                      <a:pt x="1301" y="499"/>
                      <a:pt x="1200" y="499"/>
                    </a:cubicBezTo>
                    <a:cubicBezTo>
                      <a:pt x="784" y="499"/>
                      <a:pt x="493" y="807"/>
                      <a:pt x="493" y="1247"/>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solidFill>
                    <a:schemeClr val="tx1"/>
                  </a:solidFill>
                  <a:latin typeface="Arial" pitchFamily="18"/>
                  <a:ea typeface="Arial Unicode MS" pitchFamily="2"/>
                  <a:cs typeface="Arial Unicode MS" pitchFamily="2"/>
                </a:endParaRPr>
              </a:p>
            </p:txBody>
          </p:sp>
          <p:sp>
            <p:nvSpPr>
              <p:cNvPr id="25" name="Freeform: Shape 2"/>
              <p:cNvSpPr/>
              <p:nvPr/>
            </p:nvSpPr>
            <p:spPr>
              <a:xfrm>
                <a:off x="1887468" y="2135705"/>
                <a:ext cx="343804" cy="382452"/>
              </a:xfrm>
              <a:custGeom>
                <a:avLst/>
                <a:gdLst/>
                <a:ahLst/>
                <a:cxnLst>
                  <a:cxn ang="3cd4">
                    <a:pos x="hc" y="t"/>
                  </a:cxn>
                  <a:cxn ang="cd2">
                    <a:pos x="l" y="vc"/>
                  </a:cxn>
                  <a:cxn ang="cd4">
                    <a:pos x="hc" y="b"/>
                  </a:cxn>
                  <a:cxn ang="0">
                    <a:pos x="r" y="vc"/>
                  </a:cxn>
                </a:cxnLst>
                <a:rect l="l" t="t" r="r" b="b"/>
                <a:pathLst>
                  <a:path w="2732" h="3039">
                    <a:moveTo>
                      <a:pt x="1444" y="3039"/>
                    </a:moveTo>
                    <a:cubicBezTo>
                      <a:pt x="1930" y="3039"/>
                      <a:pt x="2281" y="2891"/>
                      <a:pt x="2584" y="2552"/>
                    </a:cubicBezTo>
                    <a:cubicBezTo>
                      <a:pt x="2608" y="2523"/>
                      <a:pt x="2608" y="2523"/>
                      <a:pt x="2608" y="2523"/>
                    </a:cubicBezTo>
                    <a:cubicBezTo>
                      <a:pt x="2293" y="2197"/>
                      <a:pt x="2293" y="2197"/>
                      <a:pt x="2293" y="2197"/>
                    </a:cubicBezTo>
                    <a:cubicBezTo>
                      <a:pt x="2263" y="2227"/>
                      <a:pt x="2263" y="2227"/>
                      <a:pt x="2263" y="2227"/>
                    </a:cubicBezTo>
                    <a:cubicBezTo>
                      <a:pt x="2037" y="2464"/>
                      <a:pt x="1835" y="2600"/>
                      <a:pt x="1444" y="2600"/>
                    </a:cubicBezTo>
                    <a:cubicBezTo>
                      <a:pt x="897" y="2600"/>
                      <a:pt x="535" y="2250"/>
                      <a:pt x="499" y="1680"/>
                    </a:cubicBezTo>
                    <a:cubicBezTo>
                      <a:pt x="2726" y="1680"/>
                      <a:pt x="2726" y="1680"/>
                      <a:pt x="2726" y="1680"/>
                    </a:cubicBezTo>
                    <a:cubicBezTo>
                      <a:pt x="2726" y="1639"/>
                      <a:pt x="2726" y="1639"/>
                      <a:pt x="2726" y="1639"/>
                    </a:cubicBezTo>
                    <a:cubicBezTo>
                      <a:pt x="2732" y="1556"/>
                      <a:pt x="2732" y="1466"/>
                      <a:pt x="2732" y="1461"/>
                    </a:cubicBezTo>
                    <a:cubicBezTo>
                      <a:pt x="2732" y="1063"/>
                      <a:pt x="2608" y="695"/>
                      <a:pt x="2382" y="427"/>
                    </a:cubicBezTo>
                    <a:cubicBezTo>
                      <a:pt x="2144" y="148"/>
                      <a:pt x="1812" y="0"/>
                      <a:pt x="1432" y="0"/>
                    </a:cubicBezTo>
                    <a:cubicBezTo>
                      <a:pt x="588" y="0"/>
                      <a:pt x="0" y="641"/>
                      <a:pt x="0" y="1561"/>
                    </a:cubicBezTo>
                    <a:cubicBezTo>
                      <a:pt x="0" y="1579"/>
                      <a:pt x="0" y="1579"/>
                      <a:pt x="0" y="1579"/>
                    </a:cubicBezTo>
                    <a:cubicBezTo>
                      <a:pt x="0" y="2452"/>
                      <a:pt x="582" y="3039"/>
                      <a:pt x="1444" y="3039"/>
                    </a:cubicBezTo>
                    <a:close/>
                    <a:moveTo>
                      <a:pt x="529" y="1241"/>
                    </a:moveTo>
                    <a:cubicBezTo>
                      <a:pt x="576" y="807"/>
                      <a:pt x="974" y="469"/>
                      <a:pt x="1432" y="469"/>
                    </a:cubicBezTo>
                    <a:cubicBezTo>
                      <a:pt x="1859" y="469"/>
                      <a:pt x="2210" y="807"/>
                      <a:pt x="2227" y="1241"/>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solidFill>
                    <a:schemeClr val="tx1"/>
                  </a:solidFill>
                  <a:latin typeface="Arial" pitchFamily="18"/>
                  <a:ea typeface="Arial Unicode MS" pitchFamily="2"/>
                  <a:cs typeface="Arial Unicode MS" pitchFamily="2"/>
                </a:endParaRPr>
              </a:p>
            </p:txBody>
          </p:sp>
          <p:sp>
            <p:nvSpPr>
              <p:cNvPr id="26" name="Freeform: Shape 3"/>
              <p:cNvSpPr/>
              <p:nvPr/>
            </p:nvSpPr>
            <p:spPr>
              <a:xfrm>
                <a:off x="1536110" y="2148421"/>
                <a:ext cx="61938" cy="370492"/>
              </a:xfrm>
              <a:custGeom>
                <a:avLst/>
                <a:gdLst/>
                <a:ahLst/>
                <a:cxnLst>
                  <a:cxn ang="3cd4">
                    <a:pos x="hc" y="t"/>
                  </a:cxn>
                  <a:cxn ang="cd2">
                    <a:pos x="l" y="vc"/>
                  </a:cxn>
                  <a:cxn ang="cd4">
                    <a:pos x="hc" y="b"/>
                  </a:cxn>
                  <a:cxn ang="0">
                    <a:pos x="r" y="vc"/>
                  </a:cxn>
                </a:cxnLst>
                <a:rect l="l" t="t" r="r" b="b"/>
                <a:pathLst>
                  <a:path w="493" h="2944">
                    <a:moveTo>
                      <a:pt x="493" y="2944"/>
                    </a:moveTo>
                    <a:lnTo>
                      <a:pt x="0" y="2944"/>
                    </a:lnTo>
                    <a:lnTo>
                      <a:pt x="0" y="0"/>
                    </a:lnTo>
                    <a:lnTo>
                      <a:pt x="493" y="0"/>
                    </a:ln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solidFill>
                    <a:schemeClr val="tx1"/>
                  </a:solidFill>
                  <a:latin typeface="Arial" pitchFamily="18"/>
                  <a:ea typeface="Arial Unicode MS" pitchFamily="2"/>
                  <a:cs typeface="Arial Unicode MS" pitchFamily="2"/>
                </a:endParaRPr>
              </a:p>
            </p:txBody>
          </p:sp>
          <p:sp>
            <p:nvSpPr>
              <p:cNvPr id="27" name="Freeform: Shape 4"/>
              <p:cNvSpPr/>
              <p:nvPr/>
            </p:nvSpPr>
            <p:spPr>
              <a:xfrm>
                <a:off x="1705809" y="2062438"/>
                <a:ext cx="142633" cy="461007"/>
              </a:xfrm>
              <a:custGeom>
                <a:avLst/>
                <a:gdLst/>
                <a:ahLst/>
                <a:cxnLst>
                  <a:cxn ang="3cd4">
                    <a:pos x="hc" y="t"/>
                  </a:cxn>
                  <a:cxn ang="cd2">
                    <a:pos x="l" y="vc"/>
                  </a:cxn>
                  <a:cxn ang="cd4">
                    <a:pos x="hc" y="b"/>
                  </a:cxn>
                  <a:cxn ang="0">
                    <a:pos x="r" y="vc"/>
                  </a:cxn>
                </a:cxnLst>
                <a:rect l="l" t="t" r="r" b="b"/>
                <a:pathLst>
                  <a:path w="1134" h="3663">
                    <a:moveTo>
                      <a:pt x="843" y="3663"/>
                    </a:moveTo>
                    <a:cubicBezTo>
                      <a:pt x="689" y="3663"/>
                      <a:pt x="469" y="3645"/>
                      <a:pt x="291" y="3514"/>
                    </a:cubicBezTo>
                    <a:cubicBezTo>
                      <a:pt x="95" y="3366"/>
                      <a:pt x="0" y="3111"/>
                      <a:pt x="0" y="2748"/>
                    </a:cubicBezTo>
                    <a:cubicBezTo>
                      <a:pt x="0" y="1146"/>
                      <a:pt x="0" y="1146"/>
                      <a:pt x="0" y="1146"/>
                    </a:cubicBezTo>
                    <a:cubicBezTo>
                      <a:pt x="0" y="677"/>
                      <a:pt x="0" y="677"/>
                      <a:pt x="0" y="677"/>
                    </a:cubicBezTo>
                    <a:cubicBezTo>
                      <a:pt x="0" y="0"/>
                      <a:pt x="0" y="0"/>
                      <a:pt x="0" y="0"/>
                    </a:cubicBezTo>
                    <a:cubicBezTo>
                      <a:pt x="493" y="0"/>
                      <a:pt x="493" y="0"/>
                      <a:pt x="493" y="0"/>
                    </a:cubicBezTo>
                    <a:cubicBezTo>
                      <a:pt x="493" y="677"/>
                      <a:pt x="493" y="677"/>
                      <a:pt x="493" y="677"/>
                    </a:cubicBezTo>
                    <a:cubicBezTo>
                      <a:pt x="1134" y="677"/>
                      <a:pt x="1134" y="677"/>
                      <a:pt x="1134" y="677"/>
                    </a:cubicBezTo>
                    <a:cubicBezTo>
                      <a:pt x="1134" y="1146"/>
                      <a:pt x="1134" y="1146"/>
                      <a:pt x="1134" y="1146"/>
                    </a:cubicBezTo>
                    <a:cubicBezTo>
                      <a:pt x="493" y="1146"/>
                      <a:pt x="493" y="1146"/>
                      <a:pt x="493" y="1146"/>
                    </a:cubicBezTo>
                    <a:cubicBezTo>
                      <a:pt x="493" y="2748"/>
                      <a:pt x="493" y="2748"/>
                      <a:pt x="493" y="2748"/>
                    </a:cubicBezTo>
                    <a:cubicBezTo>
                      <a:pt x="493" y="3122"/>
                      <a:pt x="624" y="3194"/>
                      <a:pt x="838" y="3194"/>
                    </a:cubicBezTo>
                    <a:cubicBezTo>
                      <a:pt x="915" y="3194"/>
                      <a:pt x="986" y="3194"/>
                      <a:pt x="1087" y="3182"/>
                    </a:cubicBezTo>
                    <a:cubicBezTo>
                      <a:pt x="1134" y="3170"/>
                      <a:pt x="1134" y="3170"/>
                      <a:pt x="1134" y="3170"/>
                    </a:cubicBezTo>
                    <a:cubicBezTo>
                      <a:pt x="1134" y="3627"/>
                      <a:pt x="1134" y="3627"/>
                      <a:pt x="1134" y="3627"/>
                    </a:cubicBezTo>
                    <a:cubicBezTo>
                      <a:pt x="1105" y="3633"/>
                      <a:pt x="1105" y="3633"/>
                      <a:pt x="1105" y="3633"/>
                    </a:cubicBezTo>
                    <a:cubicBezTo>
                      <a:pt x="1004" y="3657"/>
                      <a:pt x="933" y="3663"/>
                      <a:pt x="843" y="3663"/>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solidFill>
                    <a:schemeClr val="tx1"/>
                  </a:solidFill>
                  <a:latin typeface="Arial" pitchFamily="18"/>
                  <a:ea typeface="Arial Unicode MS" pitchFamily="2"/>
                  <a:cs typeface="Arial Unicode MS" pitchFamily="2"/>
                </a:endParaRPr>
              </a:p>
            </p:txBody>
          </p:sp>
          <p:sp>
            <p:nvSpPr>
              <p:cNvPr id="28" name="Freeform: Shape 5"/>
              <p:cNvSpPr/>
              <p:nvPr/>
            </p:nvSpPr>
            <p:spPr>
              <a:xfrm>
                <a:off x="2270927" y="2135705"/>
                <a:ext cx="379683" cy="387739"/>
              </a:xfrm>
              <a:custGeom>
                <a:avLst/>
                <a:gdLst/>
                <a:ahLst/>
                <a:cxnLst>
                  <a:cxn ang="3cd4">
                    <a:pos x="hc" y="t"/>
                  </a:cxn>
                  <a:cxn ang="cd2">
                    <a:pos x="l" y="vc"/>
                  </a:cxn>
                  <a:cxn ang="cd4">
                    <a:pos x="hc" y="b"/>
                  </a:cxn>
                  <a:cxn ang="0">
                    <a:pos x="r" y="vc"/>
                  </a:cxn>
                </a:cxnLst>
                <a:rect l="l" t="t" r="r" b="b"/>
                <a:pathLst>
                  <a:path w="3017" h="3081">
                    <a:moveTo>
                      <a:pt x="1509" y="3081"/>
                    </a:moveTo>
                    <a:cubicBezTo>
                      <a:pt x="1918" y="3081"/>
                      <a:pt x="2293" y="2926"/>
                      <a:pt x="2578" y="2647"/>
                    </a:cubicBezTo>
                    <a:cubicBezTo>
                      <a:pt x="2863" y="2357"/>
                      <a:pt x="3017" y="1965"/>
                      <a:pt x="3017" y="1544"/>
                    </a:cubicBezTo>
                    <a:cubicBezTo>
                      <a:pt x="3017" y="1116"/>
                      <a:pt x="2863" y="724"/>
                      <a:pt x="2578" y="433"/>
                    </a:cubicBezTo>
                    <a:cubicBezTo>
                      <a:pt x="2293" y="154"/>
                      <a:pt x="1918" y="0"/>
                      <a:pt x="1509" y="0"/>
                    </a:cubicBezTo>
                    <a:cubicBezTo>
                      <a:pt x="1105" y="0"/>
                      <a:pt x="725" y="154"/>
                      <a:pt x="445" y="433"/>
                    </a:cubicBezTo>
                    <a:cubicBezTo>
                      <a:pt x="160" y="724"/>
                      <a:pt x="0" y="1116"/>
                      <a:pt x="0" y="1544"/>
                    </a:cubicBezTo>
                    <a:cubicBezTo>
                      <a:pt x="0" y="1965"/>
                      <a:pt x="160" y="2357"/>
                      <a:pt x="445" y="2647"/>
                    </a:cubicBezTo>
                    <a:cubicBezTo>
                      <a:pt x="725" y="2926"/>
                      <a:pt x="1105" y="3081"/>
                      <a:pt x="1509" y="3081"/>
                    </a:cubicBezTo>
                    <a:close/>
                    <a:moveTo>
                      <a:pt x="1509" y="469"/>
                    </a:moveTo>
                    <a:cubicBezTo>
                      <a:pt x="1794" y="469"/>
                      <a:pt x="2049" y="576"/>
                      <a:pt x="2239" y="772"/>
                    </a:cubicBezTo>
                    <a:cubicBezTo>
                      <a:pt x="2423" y="968"/>
                      <a:pt x="2524" y="1241"/>
                      <a:pt x="2524" y="1544"/>
                    </a:cubicBezTo>
                    <a:cubicBezTo>
                      <a:pt x="2524" y="1841"/>
                      <a:pt x="2423" y="2114"/>
                      <a:pt x="2239" y="2310"/>
                    </a:cubicBezTo>
                    <a:cubicBezTo>
                      <a:pt x="2049" y="2505"/>
                      <a:pt x="1794" y="2612"/>
                      <a:pt x="1509" y="2612"/>
                    </a:cubicBezTo>
                    <a:cubicBezTo>
                      <a:pt x="1229" y="2612"/>
                      <a:pt x="968" y="2505"/>
                      <a:pt x="784" y="2310"/>
                    </a:cubicBezTo>
                    <a:cubicBezTo>
                      <a:pt x="600" y="2114"/>
                      <a:pt x="499" y="1841"/>
                      <a:pt x="499" y="1544"/>
                    </a:cubicBezTo>
                    <a:cubicBezTo>
                      <a:pt x="499" y="1241"/>
                      <a:pt x="600" y="968"/>
                      <a:pt x="784" y="772"/>
                    </a:cubicBezTo>
                    <a:cubicBezTo>
                      <a:pt x="968" y="576"/>
                      <a:pt x="1229" y="469"/>
                      <a:pt x="1509" y="469"/>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solidFill>
                    <a:schemeClr val="tx1"/>
                  </a:solidFill>
                  <a:latin typeface="Arial" pitchFamily="18"/>
                  <a:ea typeface="Arial Unicode MS" pitchFamily="2"/>
                  <a:cs typeface="Arial Unicode MS" pitchFamily="2"/>
                </a:endParaRPr>
              </a:p>
            </p:txBody>
          </p:sp>
          <p:sp>
            <p:nvSpPr>
              <p:cNvPr id="29" name="Freeform: Shape 6"/>
              <p:cNvSpPr/>
              <p:nvPr/>
            </p:nvSpPr>
            <p:spPr>
              <a:xfrm>
                <a:off x="884883" y="2135705"/>
                <a:ext cx="330334" cy="387739"/>
              </a:xfrm>
              <a:custGeom>
                <a:avLst/>
                <a:gdLst/>
                <a:ahLst/>
                <a:cxnLst>
                  <a:cxn ang="3cd4">
                    <a:pos x="hc" y="t"/>
                  </a:cxn>
                  <a:cxn ang="cd2">
                    <a:pos x="l" y="vc"/>
                  </a:cxn>
                  <a:cxn ang="cd4">
                    <a:pos x="hc" y="b"/>
                  </a:cxn>
                  <a:cxn ang="0">
                    <a:pos x="r" y="vc"/>
                  </a:cxn>
                </a:cxnLst>
                <a:rect l="l" t="t" r="r" b="b"/>
                <a:pathLst>
                  <a:path w="2625" h="3081">
                    <a:moveTo>
                      <a:pt x="1520" y="3081"/>
                    </a:moveTo>
                    <a:cubicBezTo>
                      <a:pt x="1111" y="3081"/>
                      <a:pt x="731" y="2926"/>
                      <a:pt x="445" y="2647"/>
                    </a:cubicBezTo>
                    <a:cubicBezTo>
                      <a:pt x="160" y="2357"/>
                      <a:pt x="0" y="1965"/>
                      <a:pt x="0" y="1544"/>
                    </a:cubicBezTo>
                    <a:cubicBezTo>
                      <a:pt x="0" y="1116"/>
                      <a:pt x="160" y="724"/>
                      <a:pt x="445" y="433"/>
                    </a:cubicBezTo>
                    <a:cubicBezTo>
                      <a:pt x="731" y="154"/>
                      <a:pt x="1111" y="0"/>
                      <a:pt x="1520" y="0"/>
                    </a:cubicBezTo>
                    <a:cubicBezTo>
                      <a:pt x="1948" y="0"/>
                      <a:pt x="2322" y="148"/>
                      <a:pt x="2601" y="433"/>
                    </a:cubicBezTo>
                    <a:cubicBezTo>
                      <a:pt x="2625" y="463"/>
                      <a:pt x="2625" y="463"/>
                      <a:pt x="2625" y="463"/>
                    </a:cubicBezTo>
                    <a:cubicBezTo>
                      <a:pt x="2322" y="819"/>
                      <a:pt x="2322" y="819"/>
                      <a:pt x="2322" y="819"/>
                    </a:cubicBezTo>
                    <a:cubicBezTo>
                      <a:pt x="2293" y="783"/>
                      <a:pt x="2293" y="783"/>
                      <a:pt x="2293" y="783"/>
                    </a:cubicBezTo>
                    <a:cubicBezTo>
                      <a:pt x="2091" y="576"/>
                      <a:pt x="1823" y="469"/>
                      <a:pt x="1520" y="469"/>
                    </a:cubicBezTo>
                    <a:cubicBezTo>
                      <a:pt x="1235" y="469"/>
                      <a:pt x="974" y="576"/>
                      <a:pt x="784" y="772"/>
                    </a:cubicBezTo>
                    <a:cubicBezTo>
                      <a:pt x="600" y="968"/>
                      <a:pt x="493" y="1241"/>
                      <a:pt x="493" y="1544"/>
                    </a:cubicBezTo>
                    <a:cubicBezTo>
                      <a:pt x="493" y="1841"/>
                      <a:pt x="600" y="2114"/>
                      <a:pt x="784" y="2310"/>
                    </a:cubicBezTo>
                    <a:cubicBezTo>
                      <a:pt x="974" y="2505"/>
                      <a:pt x="1235" y="2612"/>
                      <a:pt x="1520" y="2612"/>
                    </a:cubicBezTo>
                    <a:cubicBezTo>
                      <a:pt x="1823" y="2612"/>
                      <a:pt x="2091" y="2505"/>
                      <a:pt x="2293" y="2298"/>
                    </a:cubicBezTo>
                    <a:cubicBezTo>
                      <a:pt x="2322" y="2262"/>
                      <a:pt x="2322" y="2262"/>
                      <a:pt x="2322" y="2262"/>
                    </a:cubicBezTo>
                    <a:cubicBezTo>
                      <a:pt x="2625" y="2618"/>
                      <a:pt x="2625" y="2618"/>
                      <a:pt x="2625" y="2618"/>
                    </a:cubicBezTo>
                    <a:cubicBezTo>
                      <a:pt x="2601" y="2647"/>
                      <a:pt x="2601" y="2647"/>
                      <a:pt x="2601" y="2647"/>
                    </a:cubicBezTo>
                    <a:cubicBezTo>
                      <a:pt x="2322" y="2932"/>
                      <a:pt x="1948" y="3081"/>
                      <a:pt x="1520" y="3081"/>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solidFill>
                    <a:schemeClr val="tx1"/>
                  </a:solidFill>
                  <a:latin typeface="Arial" pitchFamily="18"/>
                  <a:ea typeface="Arial Unicode MS" pitchFamily="2"/>
                  <a:cs typeface="Arial Unicode MS" pitchFamily="2"/>
                </a:endParaRPr>
              </a:p>
            </p:txBody>
          </p:sp>
        </p:grpSp>
        <p:grpSp>
          <p:nvGrpSpPr>
            <p:cNvPr id="19" name="Group 18"/>
            <p:cNvGrpSpPr/>
            <p:nvPr userDrawn="1"/>
          </p:nvGrpSpPr>
          <p:grpSpPr>
            <a:xfrm>
              <a:off x="1519618" y="1898656"/>
              <a:ext cx="1651420" cy="624789"/>
              <a:chOff x="1519618" y="1898656"/>
              <a:chExt cx="1651420" cy="624789"/>
            </a:xfrm>
            <a:gradFill>
              <a:gsLst>
                <a:gs pos="100000">
                  <a:srgbClr val="F69221"/>
                </a:gs>
                <a:gs pos="0">
                  <a:srgbClr val="F26223"/>
                </a:gs>
              </a:gsLst>
              <a:lin ang="0" scaled="0"/>
            </a:gradFill>
          </p:grpSpPr>
          <p:sp>
            <p:nvSpPr>
              <p:cNvPr id="21" name="Freeform: Shape 7"/>
              <p:cNvSpPr/>
              <p:nvPr/>
            </p:nvSpPr>
            <p:spPr>
              <a:xfrm>
                <a:off x="1519618" y="1898656"/>
                <a:ext cx="94921" cy="96305"/>
              </a:xfrm>
              <a:custGeom>
                <a:avLst/>
                <a:gdLst/>
                <a:ahLst/>
                <a:cxnLst>
                  <a:cxn ang="3cd4">
                    <a:pos x="hc" y="t"/>
                  </a:cxn>
                  <a:cxn ang="cd2">
                    <a:pos x="l" y="vc"/>
                  </a:cxn>
                  <a:cxn ang="cd4">
                    <a:pos x="hc" y="b"/>
                  </a:cxn>
                  <a:cxn ang="0">
                    <a:pos x="r" y="vc"/>
                  </a:cxn>
                </a:cxnLst>
                <a:rect l="l" t="t" r="r" b="b"/>
                <a:pathLst>
                  <a:path w="755" h="766">
                    <a:moveTo>
                      <a:pt x="380" y="766"/>
                    </a:moveTo>
                    <a:cubicBezTo>
                      <a:pt x="173" y="766"/>
                      <a:pt x="0" y="594"/>
                      <a:pt x="0" y="386"/>
                    </a:cubicBezTo>
                    <a:cubicBezTo>
                      <a:pt x="0" y="172"/>
                      <a:pt x="173" y="0"/>
                      <a:pt x="380" y="0"/>
                    </a:cubicBezTo>
                    <a:cubicBezTo>
                      <a:pt x="588" y="0"/>
                      <a:pt x="755" y="172"/>
                      <a:pt x="755" y="386"/>
                    </a:cubicBezTo>
                    <a:cubicBezTo>
                      <a:pt x="755" y="594"/>
                      <a:pt x="588" y="766"/>
                      <a:pt x="380" y="76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22" name="Freeform: Shape 8"/>
              <p:cNvSpPr/>
              <p:nvPr/>
            </p:nvSpPr>
            <p:spPr>
              <a:xfrm>
                <a:off x="3076117" y="2427895"/>
                <a:ext cx="94921" cy="95550"/>
              </a:xfrm>
              <a:custGeom>
                <a:avLst/>
                <a:gdLst/>
                <a:ahLst/>
                <a:cxnLst>
                  <a:cxn ang="3cd4">
                    <a:pos x="hc" y="t"/>
                  </a:cxn>
                  <a:cxn ang="cd2">
                    <a:pos x="l" y="vc"/>
                  </a:cxn>
                  <a:cxn ang="cd4">
                    <a:pos x="hc" y="b"/>
                  </a:cxn>
                  <a:cxn ang="0">
                    <a:pos x="r" y="vc"/>
                  </a:cxn>
                </a:cxnLst>
                <a:rect l="l" t="t" r="r" b="b"/>
                <a:pathLst>
                  <a:path w="755" h="760">
                    <a:moveTo>
                      <a:pt x="375" y="760"/>
                    </a:moveTo>
                    <a:cubicBezTo>
                      <a:pt x="167" y="760"/>
                      <a:pt x="0" y="588"/>
                      <a:pt x="0" y="380"/>
                    </a:cubicBezTo>
                    <a:cubicBezTo>
                      <a:pt x="0" y="172"/>
                      <a:pt x="167" y="0"/>
                      <a:pt x="375" y="0"/>
                    </a:cubicBezTo>
                    <a:cubicBezTo>
                      <a:pt x="589" y="0"/>
                      <a:pt x="755" y="172"/>
                      <a:pt x="755" y="380"/>
                    </a:cubicBezTo>
                    <a:cubicBezTo>
                      <a:pt x="755" y="588"/>
                      <a:pt x="589" y="760"/>
                      <a:pt x="375" y="760"/>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23" name="Freeform: Shape 9"/>
              <p:cNvSpPr/>
              <p:nvPr/>
            </p:nvSpPr>
            <p:spPr>
              <a:xfrm>
                <a:off x="1703543" y="1924841"/>
                <a:ext cx="1284326" cy="570908"/>
              </a:xfrm>
              <a:custGeom>
                <a:avLst/>
                <a:gdLst/>
                <a:ahLst/>
                <a:cxnLst>
                  <a:cxn ang="3cd4">
                    <a:pos x="hc" y="t"/>
                  </a:cxn>
                  <a:cxn ang="cd2">
                    <a:pos x="l" y="vc"/>
                  </a:cxn>
                  <a:cxn ang="cd4">
                    <a:pos x="hc" y="b"/>
                  </a:cxn>
                  <a:cxn ang="0">
                    <a:pos x="r" y="vc"/>
                  </a:cxn>
                </a:cxnLst>
                <a:rect l="l" t="t" r="r" b="b"/>
                <a:pathLst>
                  <a:path w="10203" h="4536">
                    <a:moveTo>
                      <a:pt x="10203" y="4198"/>
                    </a:moveTo>
                    <a:cubicBezTo>
                      <a:pt x="9199" y="4198"/>
                      <a:pt x="9199" y="4198"/>
                      <a:pt x="9199" y="4198"/>
                    </a:cubicBezTo>
                    <a:cubicBezTo>
                      <a:pt x="8939" y="4198"/>
                      <a:pt x="8731" y="3984"/>
                      <a:pt x="8731" y="3723"/>
                    </a:cubicBezTo>
                    <a:cubicBezTo>
                      <a:pt x="8731" y="766"/>
                      <a:pt x="8731" y="766"/>
                      <a:pt x="8731" y="766"/>
                    </a:cubicBezTo>
                    <a:cubicBezTo>
                      <a:pt x="8731" y="344"/>
                      <a:pt x="8386" y="0"/>
                      <a:pt x="7959" y="0"/>
                    </a:cubicBezTo>
                    <a:cubicBezTo>
                      <a:pt x="0" y="0"/>
                      <a:pt x="0" y="0"/>
                      <a:pt x="0" y="0"/>
                    </a:cubicBezTo>
                    <a:cubicBezTo>
                      <a:pt x="0" y="338"/>
                      <a:pt x="0" y="338"/>
                      <a:pt x="0" y="338"/>
                    </a:cubicBezTo>
                    <a:cubicBezTo>
                      <a:pt x="7917" y="338"/>
                      <a:pt x="7917" y="338"/>
                      <a:pt x="7917" y="338"/>
                    </a:cubicBezTo>
                    <a:cubicBezTo>
                      <a:pt x="8178" y="338"/>
                      <a:pt x="8386" y="552"/>
                      <a:pt x="8386" y="808"/>
                    </a:cubicBezTo>
                    <a:cubicBezTo>
                      <a:pt x="8386" y="3770"/>
                      <a:pt x="8386" y="3770"/>
                      <a:pt x="8386" y="3770"/>
                    </a:cubicBezTo>
                    <a:cubicBezTo>
                      <a:pt x="8386" y="4192"/>
                      <a:pt x="8731" y="4536"/>
                      <a:pt x="9157" y="4536"/>
                    </a:cubicBezTo>
                    <a:cubicBezTo>
                      <a:pt x="10203" y="4536"/>
                      <a:pt x="10203" y="4536"/>
                      <a:pt x="10203" y="453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gr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Quote — 2">
    <p:bg>
      <p:bgPr>
        <a:gradFill>
          <a:gsLst>
            <a:gs pos="99000">
              <a:srgbClr val="F26223"/>
            </a:gs>
            <a:gs pos="29000">
              <a:srgbClr val="F69221"/>
            </a:gs>
          </a:gsLst>
          <a:lin ang="2700000" scaled="1"/>
        </a:gradFill>
        <a:effectLst/>
      </p:bgPr>
    </p:bg>
    <p:spTree>
      <p:nvGrpSpPr>
        <p:cNvPr id="1" name=""/>
        <p:cNvGrpSpPr/>
        <p:nvPr/>
      </p:nvGrpSpPr>
      <p:grpSpPr>
        <a:xfrm>
          <a:off x="0" y="0"/>
          <a:ext cx="0" cy="0"/>
          <a:chOff x="0" y="0"/>
          <a:chExt cx="0" cy="0"/>
        </a:xfrm>
      </p:grpSpPr>
      <p:sp>
        <p:nvSpPr>
          <p:cNvPr id="20" name="TextBox 19"/>
          <p:cNvSpPr txBox="1"/>
          <p:nvPr userDrawn="1"/>
        </p:nvSpPr>
        <p:spPr>
          <a:xfrm>
            <a:off x="0" y="-2690175"/>
            <a:ext cx="5314275" cy="12403395"/>
          </a:xfrm>
          <a:prstGeom prst="rect">
            <a:avLst/>
          </a:prstGeom>
          <a:noFill/>
        </p:spPr>
        <p:txBody>
          <a:bodyPr wrap="none" rtlCol="0">
            <a:spAutoFit/>
          </a:bodyPr>
          <a:lstStyle/>
          <a:p>
            <a:r>
              <a:rPr lang="en-US" sz="80000" b="1" dirty="0">
                <a:solidFill>
                  <a:schemeClr val="bg1">
                    <a:alpha val="10000"/>
                  </a:schemeClr>
                </a:solidFill>
                <a:latin typeface="Times New Roman" charset="0"/>
                <a:ea typeface="Times New Roman" charset="0"/>
                <a:cs typeface="Times New Roman" charset="0"/>
              </a:rPr>
              <a:t>“</a:t>
            </a:r>
          </a:p>
        </p:txBody>
      </p:sp>
      <p:sp>
        <p:nvSpPr>
          <p:cNvPr id="5" name="Slide Number Placeholder 4"/>
          <p:cNvSpPr txBox="1">
            <a:spLocks/>
          </p:cNvSpPr>
          <p:nvPr userDrawn="1"/>
        </p:nvSpPr>
        <p:spPr>
          <a:xfrm>
            <a:off x="173214" y="4767263"/>
            <a:ext cx="7729381" cy="273844"/>
          </a:xfrm>
          <a:prstGeom prst="rect">
            <a:avLst/>
          </a:prstGeom>
        </p:spPr>
        <p:txBody>
          <a:bodyPr vert="horz" lIns="91440" tIns="45720" rIns="91440" bIns="4572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800" smtClean="0">
                <a:solidFill>
                  <a:schemeClr val="bg1"/>
                </a:solidFill>
              </a:rPr>
              <a:pPr algn="l"/>
              <a:t>‹#›</a:t>
            </a:fld>
            <a:r>
              <a:rPr lang="en-US" sz="800" dirty="0"/>
              <a:t> </a:t>
            </a:r>
            <a:r>
              <a:rPr lang="en-US" sz="800" dirty="0">
                <a:solidFill>
                  <a:schemeClr val="accent2"/>
                </a:solidFill>
              </a:rPr>
              <a:t>•</a:t>
            </a:r>
            <a:endParaRPr lang="en-US" sz="800" dirty="0"/>
          </a:p>
        </p:txBody>
      </p:sp>
      <p:sp>
        <p:nvSpPr>
          <p:cNvPr id="31" name="Freeform 30"/>
          <p:cNvSpPr/>
          <p:nvPr userDrawn="1"/>
        </p:nvSpPr>
        <p:spPr>
          <a:xfrm>
            <a:off x="-53787" y="1828800"/>
            <a:ext cx="9313130" cy="3369027"/>
          </a:xfrm>
          <a:custGeom>
            <a:avLst/>
            <a:gdLst>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17661 w 9154486"/>
              <a:gd name="connsiteY6" fmla="*/ 27409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49411 w 9154486"/>
              <a:gd name="connsiteY6" fmla="*/ 25885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38144 w 9154486"/>
              <a:gd name="connsiteY6" fmla="*/ 2747357 h 3308312"/>
              <a:gd name="connsiteX7" fmla="*/ 6574985 w 9154486"/>
              <a:gd name="connsiteY7" fmla="*/ 2761152 h 3308312"/>
              <a:gd name="connsiteX8" fmla="*/ 7187036 w 9154486"/>
              <a:gd name="connsiteY8" fmla="*/ 2761152 h 3308312"/>
              <a:gd name="connsiteX9" fmla="*/ 7866029 w 9154486"/>
              <a:gd name="connsiteY9" fmla="*/ 2082159 h 3308312"/>
              <a:gd name="connsiteX10" fmla="*/ 7866029 w 9154486"/>
              <a:gd name="connsiteY10" fmla="*/ 670581 h 3308312"/>
              <a:gd name="connsiteX11" fmla="*/ 7878976 w 9154486"/>
              <a:gd name="connsiteY11" fmla="*/ 542152 h 3308312"/>
              <a:gd name="connsiteX12" fmla="*/ 8544174 w 9154486"/>
              <a:gd name="connsiteY12"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574985 w 9154486"/>
              <a:gd name="connsiteY6" fmla="*/ 2761152 h 3308312"/>
              <a:gd name="connsiteX7" fmla="*/ 7187036 w 9154486"/>
              <a:gd name="connsiteY7" fmla="*/ 2761152 h 3308312"/>
              <a:gd name="connsiteX8" fmla="*/ 7866029 w 9154486"/>
              <a:gd name="connsiteY8" fmla="*/ 2082159 h 3308312"/>
              <a:gd name="connsiteX9" fmla="*/ 7866029 w 9154486"/>
              <a:gd name="connsiteY9" fmla="*/ 670581 h 3308312"/>
              <a:gd name="connsiteX10" fmla="*/ 7878976 w 9154486"/>
              <a:gd name="connsiteY10" fmla="*/ 542152 h 3308312"/>
              <a:gd name="connsiteX11" fmla="*/ 8544174 w 9154486"/>
              <a:gd name="connsiteY11"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574985 w 9154486"/>
              <a:gd name="connsiteY5" fmla="*/ 2761152 h 3308312"/>
              <a:gd name="connsiteX6" fmla="*/ 7187036 w 9154486"/>
              <a:gd name="connsiteY6" fmla="*/ 2761152 h 3308312"/>
              <a:gd name="connsiteX7" fmla="*/ 7866029 w 9154486"/>
              <a:gd name="connsiteY7" fmla="*/ 2082159 h 3308312"/>
              <a:gd name="connsiteX8" fmla="*/ 7866029 w 9154486"/>
              <a:gd name="connsiteY8" fmla="*/ 670581 h 3308312"/>
              <a:gd name="connsiteX9" fmla="*/ 7878976 w 9154486"/>
              <a:gd name="connsiteY9" fmla="*/ 542152 h 3308312"/>
              <a:gd name="connsiteX10" fmla="*/ 8544174 w 9154486"/>
              <a:gd name="connsiteY10"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7187036 w 9154486"/>
              <a:gd name="connsiteY5" fmla="*/ 2761152 h 3308312"/>
              <a:gd name="connsiteX6" fmla="*/ 7866029 w 9154486"/>
              <a:gd name="connsiteY6" fmla="*/ 2082159 h 3308312"/>
              <a:gd name="connsiteX7" fmla="*/ 7866029 w 9154486"/>
              <a:gd name="connsiteY7" fmla="*/ 670581 h 3308312"/>
              <a:gd name="connsiteX8" fmla="*/ 7878976 w 9154486"/>
              <a:gd name="connsiteY8" fmla="*/ 542152 h 3308312"/>
              <a:gd name="connsiteX9" fmla="*/ 8544174 w 9154486"/>
              <a:gd name="connsiteY9" fmla="*/ 0 h 3308312"/>
              <a:gd name="connsiteX0" fmla="*/ 9088752 w 9699064"/>
              <a:gd name="connsiteY0" fmla="*/ 0 h 3308312"/>
              <a:gd name="connsiteX1" fmla="*/ 9699064 w 9699064"/>
              <a:gd name="connsiteY1" fmla="*/ 0 h 3308312"/>
              <a:gd name="connsiteX2" fmla="*/ 9699064 w 9699064"/>
              <a:gd name="connsiteY2" fmla="*/ 3308312 h 3308312"/>
              <a:gd name="connsiteX3" fmla="*/ 0 w 9699064"/>
              <a:gd name="connsiteY3" fmla="*/ 3308312 h 3308312"/>
              <a:gd name="connsiteX4" fmla="*/ 544578 w 9699064"/>
              <a:gd name="connsiteY4" fmla="*/ 2752008 h 3308312"/>
              <a:gd name="connsiteX5" fmla="*/ 7731614 w 9699064"/>
              <a:gd name="connsiteY5" fmla="*/ 2761152 h 3308312"/>
              <a:gd name="connsiteX6" fmla="*/ 8410607 w 9699064"/>
              <a:gd name="connsiteY6" fmla="*/ 2082159 h 3308312"/>
              <a:gd name="connsiteX7" fmla="*/ 8410607 w 9699064"/>
              <a:gd name="connsiteY7" fmla="*/ 670581 h 3308312"/>
              <a:gd name="connsiteX8" fmla="*/ 8423554 w 9699064"/>
              <a:gd name="connsiteY8" fmla="*/ 542152 h 3308312"/>
              <a:gd name="connsiteX9" fmla="*/ 9088752 w 9699064"/>
              <a:gd name="connsiteY9" fmla="*/ 0 h 3308312"/>
              <a:gd name="connsiteX0" fmla="*/ 9252125 w 9862437"/>
              <a:gd name="connsiteY0" fmla="*/ 0 h 3308312"/>
              <a:gd name="connsiteX1" fmla="*/ 9862437 w 9862437"/>
              <a:gd name="connsiteY1" fmla="*/ 0 h 3308312"/>
              <a:gd name="connsiteX2" fmla="*/ 9862437 w 9862437"/>
              <a:gd name="connsiteY2" fmla="*/ 3308312 h 3308312"/>
              <a:gd name="connsiteX3" fmla="*/ 0 w 9862437"/>
              <a:gd name="connsiteY3" fmla="*/ 3299236 h 3308312"/>
              <a:gd name="connsiteX4" fmla="*/ 707951 w 9862437"/>
              <a:gd name="connsiteY4" fmla="*/ 2752008 h 3308312"/>
              <a:gd name="connsiteX5" fmla="*/ 7894987 w 9862437"/>
              <a:gd name="connsiteY5" fmla="*/ 2761152 h 3308312"/>
              <a:gd name="connsiteX6" fmla="*/ 8573980 w 9862437"/>
              <a:gd name="connsiteY6" fmla="*/ 2082159 h 3308312"/>
              <a:gd name="connsiteX7" fmla="*/ 8573980 w 9862437"/>
              <a:gd name="connsiteY7" fmla="*/ 670581 h 3308312"/>
              <a:gd name="connsiteX8" fmla="*/ 8586927 w 9862437"/>
              <a:gd name="connsiteY8" fmla="*/ 542152 h 3308312"/>
              <a:gd name="connsiteX9" fmla="*/ 9252125 w 9862437"/>
              <a:gd name="connsiteY9" fmla="*/ 0 h 3308312"/>
              <a:gd name="connsiteX0" fmla="*/ 9270278 w 9880590"/>
              <a:gd name="connsiteY0" fmla="*/ 0 h 3308312"/>
              <a:gd name="connsiteX1" fmla="*/ 9880590 w 9880590"/>
              <a:gd name="connsiteY1" fmla="*/ 0 h 3308312"/>
              <a:gd name="connsiteX2" fmla="*/ 9880590 w 9880590"/>
              <a:gd name="connsiteY2" fmla="*/ 3308312 h 3308312"/>
              <a:gd name="connsiteX3" fmla="*/ 18153 w 9880590"/>
              <a:gd name="connsiteY3" fmla="*/ 3299236 h 3308312"/>
              <a:gd name="connsiteX4" fmla="*/ 0 w 9880590"/>
              <a:gd name="connsiteY4" fmla="*/ 2715703 h 3308312"/>
              <a:gd name="connsiteX5" fmla="*/ 7913140 w 9880590"/>
              <a:gd name="connsiteY5" fmla="*/ 2761152 h 3308312"/>
              <a:gd name="connsiteX6" fmla="*/ 8592133 w 9880590"/>
              <a:gd name="connsiteY6" fmla="*/ 2082159 h 3308312"/>
              <a:gd name="connsiteX7" fmla="*/ 8592133 w 9880590"/>
              <a:gd name="connsiteY7" fmla="*/ 670581 h 3308312"/>
              <a:gd name="connsiteX8" fmla="*/ 8605080 w 9880590"/>
              <a:gd name="connsiteY8" fmla="*/ 542152 h 3308312"/>
              <a:gd name="connsiteX9" fmla="*/ 9270278 w 9880590"/>
              <a:gd name="connsiteY9" fmla="*/ 0 h 3308312"/>
              <a:gd name="connsiteX0" fmla="*/ 9279354 w 9889666"/>
              <a:gd name="connsiteY0" fmla="*/ 0 h 3308312"/>
              <a:gd name="connsiteX1" fmla="*/ 9889666 w 9889666"/>
              <a:gd name="connsiteY1" fmla="*/ 0 h 3308312"/>
              <a:gd name="connsiteX2" fmla="*/ 9889666 w 9889666"/>
              <a:gd name="connsiteY2" fmla="*/ 3308312 h 3308312"/>
              <a:gd name="connsiteX3" fmla="*/ 0 w 9889666"/>
              <a:gd name="connsiteY3" fmla="*/ 3308312 h 3308312"/>
              <a:gd name="connsiteX4" fmla="*/ 9076 w 9889666"/>
              <a:gd name="connsiteY4" fmla="*/ 2715703 h 3308312"/>
              <a:gd name="connsiteX5" fmla="*/ 7922216 w 9889666"/>
              <a:gd name="connsiteY5" fmla="*/ 2761152 h 3308312"/>
              <a:gd name="connsiteX6" fmla="*/ 8601209 w 9889666"/>
              <a:gd name="connsiteY6" fmla="*/ 2082159 h 3308312"/>
              <a:gd name="connsiteX7" fmla="*/ 8601209 w 9889666"/>
              <a:gd name="connsiteY7" fmla="*/ 670581 h 3308312"/>
              <a:gd name="connsiteX8" fmla="*/ 8614156 w 9889666"/>
              <a:gd name="connsiteY8" fmla="*/ 542152 h 3308312"/>
              <a:gd name="connsiteX9" fmla="*/ 9279354 w 9889666"/>
              <a:gd name="connsiteY9" fmla="*/ 0 h 3308312"/>
              <a:gd name="connsiteX0" fmla="*/ 9270278 w 9880590"/>
              <a:gd name="connsiteY0" fmla="*/ 0 h 3317388"/>
              <a:gd name="connsiteX1" fmla="*/ 9880590 w 9880590"/>
              <a:gd name="connsiteY1" fmla="*/ 0 h 3317388"/>
              <a:gd name="connsiteX2" fmla="*/ 9880590 w 9880590"/>
              <a:gd name="connsiteY2" fmla="*/ 3308312 h 3317388"/>
              <a:gd name="connsiteX3" fmla="*/ 9077 w 9880590"/>
              <a:gd name="connsiteY3" fmla="*/ 3317388 h 3317388"/>
              <a:gd name="connsiteX4" fmla="*/ 0 w 9880590"/>
              <a:gd name="connsiteY4" fmla="*/ 2715703 h 3317388"/>
              <a:gd name="connsiteX5" fmla="*/ 7913140 w 9880590"/>
              <a:gd name="connsiteY5" fmla="*/ 2761152 h 3317388"/>
              <a:gd name="connsiteX6" fmla="*/ 8592133 w 9880590"/>
              <a:gd name="connsiteY6" fmla="*/ 2082159 h 3317388"/>
              <a:gd name="connsiteX7" fmla="*/ 8592133 w 9880590"/>
              <a:gd name="connsiteY7" fmla="*/ 670581 h 3317388"/>
              <a:gd name="connsiteX8" fmla="*/ 8605080 w 9880590"/>
              <a:gd name="connsiteY8" fmla="*/ 542152 h 3317388"/>
              <a:gd name="connsiteX9" fmla="*/ 9270278 w 9880590"/>
              <a:gd name="connsiteY9" fmla="*/ 0 h 3317388"/>
              <a:gd name="connsiteX0" fmla="*/ 9261201 w 9871513"/>
              <a:gd name="connsiteY0" fmla="*/ 0 h 3317388"/>
              <a:gd name="connsiteX1" fmla="*/ 9871513 w 9871513"/>
              <a:gd name="connsiteY1" fmla="*/ 0 h 3317388"/>
              <a:gd name="connsiteX2" fmla="*/ 9871513 w 9871513"/>
              <a:gd name="connsiteY2" fmla="*/ 3308312 h 3317388"/>
              <a:gd name="connsiteX3" fmla="*/ 0 w 9871513"/>
              <a:gd name="connsiteY3" fmla="*/ 3317388 h 3317388"/>
              <a:gd name="connsiteX4" fmla="*/ 631603 w 9871513"/>
              <a:gd name="connsiteY4" fmla="*/ 2742398 h 3317388"/>
              <a:gd name="connsiteX5" fmla="*/ 7904063 w 9871513"/>
              <a:gd name="connsiteY5" fmla="*/ 2761152 h 3317388"/>
              <a:gd name="connsiteX6" fmla="*/ 8583056 w 9871513"/>
              <a:gd name="connsiteY6" fmla="*/ 2082159 h 3317388"/>
              <a:gd name="connsiteX7" fmla="*/ 8583056 w 9871513"/>
              <a:gd name="connsiteY7" fmla="*/ 670581 h 3317388"/>
              <a:gd name="connsiteX8" fmla="*/ 8596003 w 9871513"/>
              <a:gd name="connsiteY8" fmla="*/ 542152 h 3317388"/>
              <a:gd name="connsiteX9" fmla="*/ 9261201 w 9871513"/>
              <a:gd name="connsiteY9" fmla="*/ 0 h 3317388"/>
              <a:gd name="connsiteX0" fmla="*/ 8660563 w 9270875"/>
              <a:gd name="connsiteY0" fmla="*/ 0 h 3330736"/>
              <a:gd name="connsiteX1" fmla="*/ 9270875 w 9270875"/>
              <a:gd name="connsiteY1" fmla="*/ 0 h 3330736"/>
              <a:gd name="connsiteX2" fmla="*/ 9270875 w 9270875"/>
              <a:gd name="connsiteY2" fmla="*/ 3308312 h 3330736"/>
              <a:gd name="connsiteX3" fmla="*/ 0 w 9270875"/>
              <a:gd name="connsiteY3" fmla="*/ 3330736 h 3330736"/>
              <a:gd name="connsiteX4" fmla="*/ 30965 w 9270875"/>
              <a:gd name="connsiteY4" fmla="*/ 2742398 h 3330736"/>
              <a:gd name="connsiteX5" fmla="*/ 7303425 w 9270875"/>
              <a:gd name="connsiteY5" fmla="*/ 2761152 h 3330736"/>
              <a:gd name="connsiteX6" fmla="*/ 7982418 w 9270875"/>
              <a:gd name="connsiteY6" fmla="*/ 2082159 h 3330736"/>
              <a:gd name="connsiteX7" fmla="*/ 7982418 w 9270875"/>
              <a:gd name="connsiteY7" fmla="*/ 670581 h 3330736"/>
              <a:gd name="connsiteX8" fmla="*/ 7995365 w 9270875"/>
              <a:gd name="connsiteY8" fmla="*/ 542152 h 3330736"/>
              <a:gd name="connsiteX9" fmla="*/ 8660563 w 9270875"/>
              <a:gd name="connsiteY9" fmla="*/ 0 h 3330736"/>
              <a:gd name="connsiteX0" fmla="*/ 8633868 w 9244180"/>
              <a:gd name="connsiteY0" fmla="*/ 0 h 3344083"/>
              <a:gd name="connsiteX1" fmla="*/ 9244180 w 9244180"/>
              <a:gd name="connsiteY1" fmla="*/ 0 h 3344083"/>
              <a:gd name="connsiteX2" fmla="*/ 9244180 w 9244180"/>
              <a:gd name="connsiteY2" fmla="*/ 3308312 h 3344083"/>
              <a:gd name="connsiteX3" fmla="*/ 0 w 9244180"/>
              <a:gd name="connsiteY3" fmla="*/ 3344083 h 3344083"/>
              <a:gd name="connsiteX4" fmla="*/ 4270 w 9244180"/>
              <a:gd name="connsiteY4" fmla="*/ 2742398 h 3344083"/>
              <a:gd name="connsiteX5" fmla="*/ 7276730 w 9244180"/>
              <a:gd name="connsiteY5" fmla="*/ 2761152 h 3344083"/>
              <a:gd name="connsiteX6" fmla="*/ 7955723 w 9244180"/>
              <a:gd name="connsiteY6" fmla="*/ 2082159 h 3344083"/>
              <a:gd name="connsiteX7" fmla="*/ 7955723 w 9244180"/>
              <a:gd name="connsiteY7" fmla="*/ 670581 h 3344083"/>
              <a:gd name="connsiteX8" fmla="*/ 7968670 w 9244180"/>
              <a:gd name="connsiteY8" fmla="*/ 542152 h 3344083"/>
              <a:gd name="connsiteX9" fmla="*/ 8633868 w 9244180"/>
              <a:gd name="connsiteY9" fmla="*/ 0 h 3344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44180" h="3344083">
                <a:moveTo>
                  <a:pt x="8633868" y="0"/>
                </a:moveTo>
                <a:lnTo>
                  <a:pt x="9244180" y="0"/>
                </a:lnTo>
                <a:lnTo>
                  <a:pt x="9244180" y="3308312"/>
                </a:lnTo>
                <a:lnTo>
                  <a:pt x="0" y="3344083"/>
                </a:lnTo>
                <a:cubicBezTo>
                  <a:pt x="1423" y="3143521"/>
                  <a:pt x="2847" y="2942960"/>
                  <a:pt x="4270" y="2742398"/>
                </a:cubicBezTo>
                <a:lnTo>
                  <a:pt x="7276730" y="2761152"/>
                </a:lnTo>
                <a:cubicBezTo>
                  <a:pt x="7651727" y="2761152"/>
                  <a:pt x="7955723" y="2457156"/>
                  <a:pt x="7955723" y="2082159"/>
                </a:cubicBezTo>
                <a:lnTo>
                  <a:pt x="7955723" y="670581"/>
                </a:lnTo>
                <a:lnTo>
                  <a:pt x="7968670" y="542152"/>
                </a:lnTo>
                <a:cubicBezTo>
                  <a:pt x="8031984" y="232747"/>
                  <a:pt x="8305746" y="0"/>
                  <a:pt x="8633868" y="0"/>
                </a:cubicBezTo>
                <a:close/>
              </a:path>
            </a:pathLst>
          </a:cu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0" hasCustomPrompt="1"/>
          </p:nvPr>
        </p:nvSpPr>
        <p:spPr>
          <a:xfrm>
            <a:off x="1492250" y="1160223"/>
            <a:ext cx="6678613" cy="2144824"/>
          </a:xfrm>
          <a:ln>
            <a:noFill/>
          </a:ln>
        </p:spPr>
        <p:txBody>
          <a:bodyPr>
            <a:normAutofit/>
          </a:bodyPr>
          <a:lstStyle>
            <a:lvl1pPr marL="0" marR="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lang="en-US" sz="1700" b="0" i="0" kern="1200">
                <a:solidFill>
                  <a:schemeClr val="bg1"/>
                </a:solidFill>
                <a:effectLst/>
                <a:latin typeface="Century Gothic" charset="0"/>
                <a:ea typeface="Century Gothic" charset="0"/>
                <a:cs typeface="Century Gothic" charset="0"/>
              </a:defRPr>
            </a:lvl1pPr>
            <a:lvl2pPr>
              <a:defRPr lang="en-US" sz="1700" b="0" i="0" kern="1200" smtClean="0">
                <a:solidFill>
                  <a:schemeClr val="tx2"/>
                </a:solidFill>
                <a:effectLst/>
                <a:latin typeface="Century Gothic" charset="0"/>
                <a:ea typeface="Century Gothic" charset="0"/>
                <a:cs typeface="Century Gothic" charset="0"/>
              </a:defRPr>
            </a:lvl2pPr>
            <a:lvl3pPr>
              <a:defRPr lang="en-US" sz="1700" b="0" i="0" kern="1200" smtClean="0">
                <a:solidFill>
                  <a:schemeClr val="tx2"/>
                </a:solidFill>
                <a:effectLst/>
                <a:latin typeface="Century Gothic" charset="0"/>
                <a:ea typeface="Century Gothic" charset="0"/>
                <a:cs typeface="Century Gothic" charset="0"/>
              </a:defRPr>
            </a:lvl3pPr>
            <a:lvl4pPr>
              <a:defRPr lang="en-US" sz="1700" b="0" i="0" kern="1200" smtClean="0">
                <a:solidFill>
                  <a:schemeClr val="tx2"/>
                </a:solidFill>
                <a:effectLst/>
                <a:latin typeface="Century Gothic" charset="0"/>
                <a:ea typeface="Century Gothic" charset="0"/>
                <a:cs typeface="Century Gothic" charset="0"/>
              </a:defRPr>
            </a:lvl4pPr>
            <a:lvl5pPr>
              <a:defRPr lang="en-US" sz="1700" b="0" i="0" kern="1200">
                <a:solidFill>
                  <a:schemeClr val="tx2"/>
                </a:solidFill>
                <a:effectLst/>
                <a:latin typeface="Century Gothic" charset="0"/>
                <a:ea typeface="Century Gothic" charset="0"/>
                <a:cs typeface="Century Gothic" charset="0"/>
              </a:defRPr>
            </a:lvl5pPr>
          </a:lstStyle>
          <a:p>
            <a:pPr>
              <a:lnSpc>
                <a:spcPct val="150000"/>
              </a:lnSpc>
              <a:defRPr/>
            </a:pPr>
            <a:r>
              <a:rPr lang="en-US" sz="1700" dirty="0"/>
              <a:t>Lorem ipsum dolor sit </a:t>
            </a:r>
            <a:r>
              <a:rPr lang="en-US" sz="1700" dirty="0" err="1"/>
              <a:t>amet</a:t>
            </a:r>
            <a:r>
              <a:rPr lang="en-US" sz="1700" dirty="0"/>
              <a:t>, </a:t>
            </a:r>
            <a:r>
              <a:rPr lang="en-US" sz="1700" dirty="0" err="1"/>
              <a:t>consectetur</a:t>
            </a:r>
            <a:r>
              <a:rPr lang="en-US" sz="1700" dirty="0"/>
              <a:t> </a:t>
            </a:r>
            <a:r>
              <a:rPr lang="en-US" sz="1700" dirty="0" err="1"/>
              <a:t>adipiscing</a:t>
            </a:r>
            <a:r>
              <a:rPr lang="en-US" sz="1700" dirty="0"/>
              <a:t> </a:t>
            </a:r>
            <a:r>
              <a:rPr lang="en-US" sz="1700" dirty="0" err="1"/>
              <a:t>elit</a:t>
            </a:r>
            <a:r>
              <a:rPr lang="en-US" sz="1700" dirty="0"/>
              <a:t>. </a:t>
            </a:r>
            <a:r>
              <a:rPr lang="en-US" sz="1700" dirty="0" err="1"/>
              <a:t>Negat</a:t>
            </a:r>
            <a:r>
              <a:rPr lang="en-US" sz="1700" dirty="0"/>
              <a:t> </a:t>
            </a:r>
            <a:r>
              <a:rPr lang="en-US" sz="1700" dirty="0" err="1"/>
              <a:t>enim</a:t>
            </a:r>
            <a:r>
              <a:rPr lang="en-US" sz="1700" dirty="0"/>
              <a:t> </a:t>
            </a:r>
            <a:r>
              <a:rPr lang="en-US" sz="1700" dirty="0" err="1"/>
              <a:t>summo</a:t>
            </a:r>
            <a:r>
              <a:rPr lang="en-US" sz="1700" dirty="0"/>
              <a:t> bono </a:t>
            </a:r>
            <a:r>
              <a:rPr lang="en-US" sz="1700" dirty="0" err="1"/>
              <a:t>afferre</a:t>
            </a:r>
            <a:r>
              <a:rPr lang="en-US" sz="1700" dirty="0"/>
              <a:t> </a:t>
            </a:r>
            <a:r>
              <a:rPr lang="en-US" sz="1700" dirty="0" err="1"/>
              <a:t>incrementum</a:t>
            </a:r>
            <a:r>
              <a:rPr lang="en-US" sz="1700" dirty="0"/>
              <a:t> diem. </a:t>
            </a:r>
            <a:r>
              <a:rPr lang="en-US" sz="1700" dirty="0" err="1"/>
              <a:t>Optime</a:t>
            </a:r>
            <a:r>
              <a:rPr lang="en-US" sz="1700" dirty="0"/>
              <a:t>, </a:t>
            </a:r>
            <a:r>
              <a:rPr lang="en-US" sz="1700" dirty="0" err="1"/>
              <a:t>inquam</a:t>
            </a:r>
            <a:r>
              <a:rPr lang="en-US" sz="1700" dirty="0"/>
              <a:t>. Urgent </a:t>
            </a:r>
            <a:r>
              <a:rPr lang="en-US" sz="1700" dirty="0" err="1"/>
              <a:t>tamen</a:t>
            </a:r>
            <a:r>
              <a:rPr lang="en-US" sz="1700" dirty="0"/>
              <a:t> et nihil </a:t>
            </a:r>
            <a:r>
              <a:rPr lang="en-US" sz="1700" dirty="0" err="1"/>
              <a:t>remittunt</a:t>
            </a:r>
            <a:r>
              <a:rPr lang="en-US" sz="1700" dirty="0"/>
              <a:t>. Duo </a:t>
            </a:r>
            <a:r>
              <a:rPr lang="en-US" sz="1700" dirty="0" err="1"/>
              <a:t>Reges</a:t>
            </a:r>
            <a:r>
              <a:rPr lang="en-US" sz="1700" dirty="0"/>
              <a:t>: </a:t>
            </a:r>
            <a:r>
              <a:rPr lang="en-US" sz="1700" dirty="0" err="1"/>
              <a:t>constructio</a:t>
            </a:r>
            <a:r>
              <a:rPr lang="en-US" sz="1700" dirty="0"/>
              <a:t> </a:t>
            </a:r>
            <a:r>
              <a:rPr lang="en-US" sz="1700" dirty="0" err="1"/>
              <a:t>interrete</a:t>
            </a:r>
            <a:r>
              <a:rPr lang="en-US" sz="1700" dirty="0"/>
              <a:t>. </a:t>
            </a:r>
            <a:r>
              <a:rPr lang="en-US" sz="1700" dirty="0" err="1"/>
              <a:t>Compensabatur</a:t>
            </a:r>
            <a:r>
              <a:rPr lang="en-US" sz="1700" dirty="0"/>
              <a:t>, </a:t>
            </a:r>
            <a:r>
              <a:rPr lang="en-US" sz="1700" dirty="0" err="1"/>
              <a:t>inquit</a:t>
            </a:r>
            <a:r>
              <a:rPr lang="en-US" sz="1700" dirty="0"/>
              <a:t>, cum </a:t>
            </a:r>
            <a:r>
              <a:rPr lang="en-US" sz="1700" dirty="0" err="1"/>
              <a:t>summis</a:t>
            </a:r>
            <a:r>
              <a:rPr lang="en-US" sz="1700" dirty="0"/>
              <a:t> </a:t>
            </a:r>
            <a:r>
              <a:rPr lang="en-US" sz="1700" dirty="0" err="1"/>
              <a:t>doloribus</a:t>
            </a:r>
            <a:r>
              <a:rPr lang="en-US" sz="1700" dirty="0"/>
              <a:t> </a:t>
            </a:r>
            <a:r>
              <a:rPr lang="en-US" sz="1700" dirty="0" err="1"/>
              <a:t>laetitia</a:t>
            </a:r>
            <a:r>
              <a:rPr lang="en-US" sz="1700" dirty="0"/>
              <a:t>. Cur </a:t>
            </a:r>
            <a:r>
              <a:rPr lang="en-US" sz="1700" dirty="0" err="1"/>
              <a:t>haec</a:t>
            </a:r>
            <a:r>
              <a:rPr lang="en-US" sz="1700" dirty="0"/>
              <a:t> </a:t>
            </a:r>
            <a:r>
              <a:rPr lang="en-US" sz="1700" dirty="0" err="1"/>
              <a:t>eadem</a:t>
            </a:r>
            <a:r>
              <a:rPr lang="en-US" sz="1700" dirty="0"/>
              <a:t> Democritus?</a:t>
            </a:r>
          </a:p>
        </p:txBody>
      </p:sp>
      <p:sp>
        <p:nvSpPr>
          <p:cNvPr id="21" name="Text Placeholder 3"/>
          <p:cNvSpPr>
            <a:spLocks noGrp="1"/>
          </p:cNvSpPr>
          <p:nvPr>
            <p:ph type="body" sz="quarter" idx="12" hasCustomPrompt="1"/>
          </p:nvPr>
        </p:nvSpPr>
        <p:spPr>
          <a:xfrm>
            <a:off x="1492250" y="3393522"/>
            <a:ext cx="6678613" cy="580102"/>
          </a:xfrm>
        </p:spPr>
        <p:txBody>
          <a:bodyPr>
            <a:normAutofit/>
          </a:bodyPr>
          <a:lstStyle>
            <a:lvl1pPr>
              <a:defRPr sz="1400">
                <a:solidFill>
                  <a:schemeClr val="bg1"/>
                </a:solidFill>
                <a:latin typeface="Century Gothic" charset="0"/>
                <a:ea typeface="Century Gothic" charset="0"/>
                <a:cs typeface="Century Gothic" charset="0"/>
              </a:defRPr>
            </a:lvl1pPr>
          </a:lstStyle>
          <a:p>
            <a:pPr lvl="0"/>
            <a:r>
              <a:rPr lang="en-US" dirty="0"/>
              <a:t>Joseph Doe, Title </a:t>
            </a:r>
          </a:p>
          <a:p>
            <a:pPr lvl="0"/>
            <a:r>
              <a:rPr lang="en-US" dirty="0"/>
              <a:t>Company Name</a:t>
            </a:r>
          </a:p>
        </p:txBody>
      </p:sp>
      <p:grpSp>
        <p:nvGrpSpPr>
          <p:cNvPr id="17" name="Group 16"/>
          <p:cNvGrpSpPr/>
          <p:nvPr userDrawn="1"/>
        </p:nvGrpSpPr>
        <p:grpSpPr>
          <a:xfrm>
            <a:off x="8174736" y="4773168"/>
            <a:ext cx="719780" cy="196711"/>
            <a:chOff x="884883" y="1898656"/>
            <a:chExt cx="2286155" cy="624789"/>
          </a:xfrm>
          <a:solidFill>
            <a:schemeClr val="bg1"/>
          </a:solidFill>
        </p:grpSpPr>
        <p:grpSp>
          <p:nvGrpSpPr>
            <p:cNvPr id="18" name="Group 17"/>
            <p:cNvGrpSpPr/>
            <p:nvPr userDrawn="1"/>
          </p:nvGrpSpPr>
          <p:grpSpPr>
            <a:xfrm>
              <a:off x="884883" y="2062438"/>
              <a:ext cx="1765727" cy="461007"/>
              <a:chOff x="884883" y="2062438"/>
              <a:chExt cx="1765727" cy="461007"/>
            </a:xfrm>
            <a:grpFill/>
          </p:grpSpPr>
          <p:sp>
            <p:nvSpPr>
              <p:cNvPr id="25" name="Freeform: Shape 1"/>
              <p:cNvSpPr/>
              <p:nvPr/>
            </p:nvSpPr>
            <p:spPr>
              <a:xfrm>
                <a:off x="1284834" y="2144644"/>
                <a:ext cx="190597" cy="374269"/>
              </a:xfrm>
              <a:custGeom>
                <a:avLst/>
                <a:gdLst/>
                <a:ahLst/>
                <a:cxnLst>
                  <a:cxn ang="3cd4">
                    <a:pos x="hc" y="t"/>
                  </a:cxn>
                  <a:cxn ang="cd2">
                    <a:pos x="l" y="vc"/>
                  </a:cxn>
                  <a:cxn ang="cd4">
                    <a:pos x="hc" y="b"/>
                  </a:cxn>
                  <a:cxn ang="0">
                    <a:pos x="r" y="vc"/>
                  </a:cxn>
                </a:cxnLst>
                <a:rect l="l" t="t" r="r" b="b"/>
                <a:pathLst>
                  <a:path w="1515" h="2974">
                    <a:moveTo>
                      <a:pt x="493" y="2974"/>
                    </a:moveTo>
                    <a:cubicBezTo>
                      <a:pt x="0" y="2974"/>
                      <a:pt x="0" y="2974"/>
                      <a:pt x="0" y="2974"/>
                    </a:cubicBezTo>
                    <a:cubicBezTo>
                      <a:pt x="0" y="30"/>
                      <a:pt x="0" y="30"/>
                      <a:pt x="0" y="30"/>
                    </a:cubicBezTo>
                    <a:cubicBezTo>
                      <a:pt x="493" y="30"/>
                      <a:pt x="493" y="30"/>
                      <a:pt x="493" y="30"/>
                    </a:cubicBezTo>
                    <a:cubicBezTo>
                      <a:pt x="493" y="392"/>
                      <a:pt x="493" y="392"/>
                      <a:pt x="493" y="392"/>
                    </a:cubicBezTo>
                    <a:cubicBezTo>
                      <a:pt x="666" y="142"/>
                      <a:pt x="962" y="0"/>
                      <a:pt x="1301" y="0"/>
                    </a:cubicBezTo>
                    <a:cubicBezTo>
                      <a:pt x="1366" y="0"/>
                      <a:pt x="1438" y="6"/>
                      <a:pt x="1479" y="12"/>
                    </a:cubicBezTo>
                    <a:cubicBezTo>
                      <a:pt x="1515" y="12"/>
                      <a:pt x="1515" y="12"/>
                      <a:pt x="1515" y="12"/>
                    </a:cubicBezTo>
                    <a:cubicBezTo>
                      <a:pt x="1515" y="540"/>
                      <a:pt x="1515" y="540"/>
                      <a:pt x="1515" y="540"/>
                    </a:cubicBezTo>
                    <a:cubicBezTo>
                      <a:pt x="1461" y="529"/>
                      <a:pt x="1461" y="529"/>
                      <a:pt x="1461" y="529"/>
                    </a:cubicBezTo>
                    <a:cubicBezTo>
                      <a:pt x="1396" y="511"/>
                      <a:pt x="1301" y="499"/>
                      <a:pt x="1200" y="499"/>
                    </a:cubicBezTo>
                    <a:cubicBezTo>
                      <a:pt x="784" y="499"/>
                      <a:pt x="493" y="807"/>
                      <a:pt x="493" y="1247"/>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solidFill>
                    <a:schemeClr val="tx1"/>
                  </a:solidFill>
                  <a:latin typeface="Arial" pitchFamily="18"/>
                  <a:ea typeface="Arial Unicode MS" pitchFamily="2"/>
                  <a:cs typeface="Arial Unicode MS" pitchFamily="2"/>
                </a:endParaRPr>
              </a:p>
            </p:txBody>
          </p:sp>
          <p:sp>
            <p:nvSpPr>
              <p:cNvPr id="26" name="Freeform: Shape 2"/>
              <p:cNvSpPr/>
              <p:nvPr/>
            </p:nvSpPr>
            <p:spPr>
              <a:xfrm>
                <a:off x="1887468" y="2135705"/>
                <a:ext cx="343804" cy="382452"/>
              </a:xfrm>
              <a:custGeom>
                <a:avLst/>
                <a:gdLst/>
                <a:ahLst/>
                <a:cxnLst>
                  <a:cxn ang="3cd4">
                    <a:pos x="hc" y="t"/>
                  </a:cxn>
                  <a:cxn ang="cd2">
                    <a:pos x="l" y="vc"/>
                  </a:cxn>
                  <a:cxn ang="cd4">
                    <a:pos x="hc" y="b"/>
                  </a:cxn>
                  <a:cxn ang="0">
                    <a:pos x="r" y="vc"/>
                  </a:cxn>
                </a:cxnLst>
                <a:rect l="l" t="t" r="r" b="b"/>
                <a:pathLst>
                  <a:path w="2732" h="3039">
                    <a:moveTo>
                      <a:pt x="1444" y="3039"/>
                    </a:moveTo>
                    <a:cubicBezTo>
                      <a:pt x="1930" y="3039"/>
                      <a:pt x="2281" y="2891"/>
                      <a:pt x="2584" y="2552"/>
                    </a:cubicBezTo>
                    <a:cubicBezTo>
                      <a:pt x="2608" y="2523"/>
                      <a:pt x="2608" y="2523"/>
                      <a:pt x="2608" y="2523"/>
                    </a:cubicBezTo>
                    <a:cubicBezTo>
                      <a:pt x="2293" y="2197"/>
                      <a:pt x="2293" y="2197"/>
                      <a:pt x="2293" y="2197"/>
                    </a:cubicBezTo>
                    <a:cubicBezTo>
                      <a:pt x="2263" y="2227"/>
                      <a:pt x="2263" y="2227"/>
                      <a:pt x="2263" y="2227"/>
                    </a:cubicBezTo>
                    <a:cubicBezTo>
                      <a:pt x="2037" y="2464"/>
                      <a:pt x="1835" y="2600"/>
                      <a:pt x="1444" y="2600"/>
                    </a:cubicBezTo>
                    <a:cubicBezTo>
                      <a:pt x="897" y="2600"/>
                      <a:pt x="535" y="2250"/>
                      <a:pt x="499" y="1680"/>
                    </a:cubicBezTo>
                    <a:cubicBezTo>
                      <a:pt x="2726" y="1680"/>
                      <a:pt x="2726" y="1680"/>
                      <a:pt x="2726" y="1680"/>
                    </a:cubicBezTo>
                    <a:cubicBezTo>
                      <a:pt x="2726" y="1639"/>
                      <a:pt x="2726" y="1639"/>
                      <a:pt x="2726" y="1639"/>
                    </a:cubicBezTo>
                    <a:cubicBezTo>
                      <a:pt x="2732" y="1556"/>
                      <a:pt x="2732" y="1466"/>
                      <a:pt x="2732" y="1461"/>
                    </a:cubicBezTo>
                    <a:cubicBezTo>
                      <a:pt x="2732" y="1063"/>
                      <a:pt x="2608" y="695"/>
                      <a:pt x="2382" y="427"/>
                    </a:cubicBezTo>
                    <a:cubicBezTo>
                      <a:pt x="2144" y="148"/>
                      <a:pt x="1812" y="0"/>
                      <a:pt x="1432" y="0"/>
                    </a:cubicBezTo>
                    <a:cubicBezTo>
                      <a:pt x="588" y="0"/>
                      <a:pt x="0" y="641"/>
                      <a:pt x="0" y="1561"/>
                    </a:cubicBezTo>
                    <a:cubicBezTo>
                      <a:pt x="0" y="1579"/>
                      <a:pt x="0" y="1579"/>
                      <a:pt x="0" y="1579"/>
                    </a:cubicBezTo>
                    <a:cubicBezTo>
                      <a:pt x="0" y="2452"/>
                      <a:pt x="582" y="3039"/>
                      <a:pt x="1444" y="3039"/>
                    </a:cubicBezTo>
                    <a:close/>
                    <a:moveTo>
                      <a:pt x="529" y="1241"/>
                    </a:moveTo>
                    <a:cubicBezTo>
                      <a:pt x="576" y="807"/>
                      <a:pt x="974" y="469"/>
                      <a:pt x="1432" y="469"/>
                    </a:cubicBezTo>
                    <a:cubicBezTo>
                      <a:pt x="1859" y="469"/>
                      <a:pt x="2210" y="807"/>
                      <a:pt x="2227" y="1241"/>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solidFill>
                    <a:schemeClr val="tx1"/>
                  </a:solidFill>
                  <a:latin typeface="Arial" pitchFamily="18"/>
                  <a:ea typeface="Arial Unicode MS" pitchFamily="2"/>
                  <a:cs typeface="Arial Unicode MS" pitchFamily="2"/>
                </a:endParaRPr>
              </a:p>
            </p:txBody>
          </p:sp>
          <p:sp>
            <p:nvSpPr>
              <p:cNvPr id="27" name="Freeform: Shape 3"/>
              <p:cNvSpPr/>
              <p:nvPr/>
            </p:nvSpPr>
            <p:spPr>
              <a:xfrm>
                <a:off x="1536110" y="2148421"/>
                <a:ext cx="61938" cy="370492"/>
              </a:xfrm>
              <a:custGeom>
                <a:avLst/>
                <a:gdLst/>
                <a:ahLst/>
                <a:cxnLst>
                  <a:cxn ang="3cd4">
                    <a:pos x="hc" y="t"/>
                  </a:cxn>
                  <a:cxn ang="cd2">
                    <a:pos x="l" y="vc"/>
                  </a:cxn>
                  <a:cxn ang="cd4">
                    <a:pos x="hc" y="b"/>
                  </a:cxn>
                  <a:cxn ang="0">
                    <a:pos x="r" y="vc"/>
                  </a:cxn>
                </a:cxnLst>
                <a:rect l="l" t="t" r="r" b="b"/>
                <a:pathLst>
                  <a:path w="493" h="2944">
                    <a:moveTo>
                      <a:pt x="493" y="2944"/>
                    </a:moveTo>
                    <a:lnTo>
                      <a:pt x="0" y="2944"/>
                    </a:lnTo>
                    <a:lnTo>
                      <a:pt x="0" y="0"/>
                    </a:lnTo>
                    <a:lnTo>
                      <a:pt x="493" y="0"/>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solidFill>
                    <a:schemeClr val="tx1"/>
                  </a:solidFill>
                  <a:latin typeface="Arial" pitchFamily="18"/>
                  <a:ea typeface="Arial Unicode MS" pitchFamily="2"/>
                  <a:cs typeface="Arial Unicode MS" pitchFamily="2"/>
                </a:endParaRPr>
              </a:p>
            </p:txBody>
          </p:sp>
          <p:sp>
            <p:nvSpPr>
              <p:cNvPr id="28" name="Freeform: Shape 4"/>
              <p:cNvSpPr/>
              <p:nvPr/>
            </p:nvSpPr>
            <p:spPr>
              <a:xfrm>
                <a:off x="1705809" y="2062438"/>
                <a:ext cx="142633" cy="461007"/>
              </a:xfrm>
              <a:custGeom>
                <a:avLst/>
                <a:gdLst/>
                <a:ahLst/>
                <a:cxnLst>
                  <a:cxn ang="3cd4">
                    <a:pos x="hc" y="t"/>
                  </a:cxn>
                  <a:cxn ang="cd2">
                    <a:pos x="l" y="vc"/>
                  </a:cxn>
                  <a:cxn ang="cd4">
                    <a:pos x="hc" y="b"/>
                  </a:cxn>
                  <a:cxn ang="0">
                    <a:pos x="r" y="vc"/>
                  </a:cxn>
                </a:cxnLst>
                <a:rect l="l" t="t" r="r" b="b"/>
                <a:pathLst>
                  <a:path w="1134" h="3663">
                    <a:moveTo>
                      <a:pt x="843" y="3663"/>
                    </a:moveTo>
                    <a:cubicBezTo>
                      <a:pt x="689" y="3663"/>
                      <a:pt x="469" y="3645"/>
                      <a:pt x="291" y="3514"/>
                    </a:cubicBezTo>
                    <a:cubicBezTo>
                      <a:pt x="95" y="3366"/>
                      <a:pt x="0" y="3111"/>
                      <a:pt x="0" y="2748"/>
                    </a:cubicBezTo>
                    <a:cubicBezTo>
                      <a:pt x="0" y="1146"/>
                      <a:pt x="0" y="1146"/>
                      <a:pt x="0" y="1146"/>
                    </a:cubicBezTo>
                    <a:cubicBezTo>
                      <a:pt x="0" y="677"/>
                      <a:pt x="0" y="677"/>
                      <a:pt x="0" y="677"/>
                    </a:cubicBezTo>
                    <a:cubicBezTo>
                      <a:pt x="0" y="0"/>
                      <a:pt x="0" y="0"/>
                      <a:pt x="0" y="0"/>
                    </a:cubicBezTo>
                    <a:cubicBezTo>
                      <a:pt x="493" y="0"/>
                      <a:pt x="493" y="0"/>
                      <a:pt x="493" y="0"/>
                    </a:cubicBezTo>
                    <a:cubicBezTo>
                      <a:pt x="493" y="677"/>
                      <a:pt x="493" y="677"/>
                      <a:pt x="493" y="677"/>
                    </a:cubicBezTo>
                    <a:cubicBezTo>
                      <a:pt x="1134" y="677"/>
                      <a:pt x="1134" y="677"/>
                      <a:pt x="1134" y="677"/>
                    </a:cubicBezTo>
                    <a:cubicBezTo>
                      <a:pt x="1134" y="1146"/>
                      <a:pt x="1134" y="1146"/>
                      <a:pt x="1134" y="1146"/>
                    </a:cubicBezTo>
                    <a:cubicBezTo>
                      <a:pt x="493" y="1146"/>
                      <a:pt x="493" y="1146"/>
                      <a:pt x="493" y="1146"/>
                    </a:cubicBezTo>
                    <a:cubicBezTo>
                      <a:pt x="493" y="2748"/>
                      <a:pt x="493" y="2748"/>
                      <a:pt x="493" y="2748"/>
                    </a:cubicBezTo>
                    <a:cubicBezTo>
                      <a:pt x="493" y="3122"/>
                      <a:pt x="624" y="3194"/>
                      <a:pt x="838" y="3194"/>
                    </a:cubicBezTo>
                    <a:cubicBezTo>
                      <a:pt x="915" y="3194"/>
                      <a:pt x="986" y="3194"/>
                      <a:pt x="1087" y="3182"/>
                    </a:cubicBezTo>
                    <a:cubicBezTo>
                      <a:pt x="1134" y="3170"/>
                      <a:pt x="1134" y="3170"/>
                      <a:pt x="1134" y="3170"/>
                    </a:cubicBezTo>
                    <a:cubicBezTo>
                      <a:pt x="1134" y="3627"/>
                      <a:pt x="1134" y="3627"/>
                      <a:pt x="1134" y="3627"/>
                    </a:cubicBezTo>
                    <a:cubicBezTo>
                      <a:pt x="1105" y="3633"/>
                      <a:pt x="1105" y="3633"/>
                      <a:pt x="1105" y="3633"/>
                    </a:cubicBezTo>
                    <a:cubicBezTo>
                      <a:pt x="1004" y="3657"/>
                      <a:pt x="933" y="3663"/>
                      <a:pt x="843" y="3663"/>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solidFill>
                    <a:schemeClr val="tx1"/>
                  </a:solidFill>
                  <a:latin typeface="Arial" pitchFamily="18"/>
                  <a:ea typeface="Arial Unicode MS" pitchFamily="2"/>
                  <a:cs typeface="Arial Unicode MS" pitchFamily="2"/>
                </a:endParaRPr>
              </a:p>
            </p:txBody>
          </p:sp>
          <p:sp>
            <p:nvSpPr>
              <p:cNvPr id="29" name="Freeform: Shape 5"/>
              <p:cNvSpPr/>
              <p:nvPr/>
            </p:nvSpPr>
            <p:spPr>
              <a:xfrm>
                <a:off x="2270927" y="2135705"/>
                <a:ext cx="379683" cy="387739"/>
              </a:xfrm>
              <a:custGeom>
                <a:avLst/>
                <a:gdLst/>
                <a:ahLst/>
                <a:cxnLst>
                  <a:cxn ang="3cd4">
                    <a:pos x="hc" y="t"/>
                  </a:cxn>
                  <a:cxn ang="cd2">
                    <a:pos x="l" y="vc"/>
                  </a:cxn>
                  <a:cxn ang="cd4">
                    <a:pos x="hc" y="b"/>
                  </a:cxn>
                  <a:cxn ang="0">
                    <a:pos x="r" y="vc"/>
                  </a:cxn>
                </a:cxnLst>
                <a:rect l="l" t="t" r="r" b="b"/>
                <a:pathLst>
                  <a:path w="3017" h="3081">
                    <a:moveTo>
                      <a:pt x="1509" y="3081"/>
                    </a:moveTo>
                    <a:cubicBezTo>
                      <a:pt x="1918" y="3081"/>
                      <a:pt x="2293" y="2926"/>
                      <a:pt x="2578" y="2647"/>
                    </a:cubicBezTo>
                    <a:cubicBezTo>
                      <a:pt x="2863" y="2357"/>
                      <a:pt x="3017" y="1965"/>
                      <a:pt x="3017" y="1544"/>
                    </a:cubicBezTo>
                    <a:cubicBezTo>
                      <a:pt x="3017" y="1116"/>
                      <a:pt x="2863" y="724"/>
                      <a:pt x="2578" y="433"/>
                    </a:cubicBezTo>
                    <a:cubicBezTo>
                      <a:pt x="2293" y="154"/>
                      <a:pt x="1918" y="0"/>
                      <a:pt x="1509" y="0"/>
                    </a:cubicBezTo>
                    <a:cubicBezTo>
                      <a:pt x="1105" y="0"/>
                      <a:pt x="725" y="154"/>
                      <a:pt x="445" y="433"/>
                    </a:cubicBezTo>
                    <a:cubicBezTo>
                      <a:pt x="160" y="724"/>
                      <a:pt x="0" y="1116"/>
                      <a:pt x="0" y="1544"/>
                    </a:cubicBezTo>
                    <a:cubicBezTo>
                      <a:pt x="0" y="1965"/>
                      <a:pt x="160" y="2357"/>
                      <a:pt x="445" y="2647"/>
                    </a:cubicBezTo>
                    <a:cubicBezTo>
                      <a:pt x="725" y="2926"/>
                      <a:pt x="1105" y="3081"/>
                      <a:pt x="1509" y="3081"/>
                    </a:cubicBezTo>
                    <a:close/>
                    <a:moveTo>
                      <a:pt x="1509" y="469"/>
                    </a:moveTo>
                    <a:cubicBezTo>
                      <a:pt x="1794" y="469"/>
                      <a:pt x="2049" y="576"/>
                      <a:pt x="2239" y="772"/>
                    </a:cubicBezTo>
                    <a:cubicBezTo>
                      <a:pt x="2423" y="968"/>
                      <a:pt x="2524" y="1241"/>
                      <a:pt x="2524" y="1544"/>
                    </a:cubicBezTo>
                    <a:cubicBezTo>
                      <a:pt x="2524" y="1841"/>
                      <a:pt x="2423" y="2114"/>
                      <a:pt x="2239" y="2310"/>
                    </a:cubicBezTo>
                    <a:cubicBezTo>
                      <a:pt x="2049" y="2505"/>
                      <a:pt x="1794" y="2612"/>
                      <a:pt x="1509" y="2612"/>
                    </a:cubicBezTo>
                    <a:cubicBezTo>
                      <a:pt x="1229" y="2612"/>
                      <a:pt x="968" y="2505"/>
                      <a:pt x="784" y="2310"/>
                    </a:cubicBezTo>
                    <a:cubicBezTo>
                      <a:pt x="600" y="2114"/>
                      <a:pt x="499" y="1841"/>
                      <a:pt x="499" y="1544"/>
                    </a:cubicBezTo>
                    <a:cubicBezTo>
                      <a:pt x="499" y="1241"/>
                      <a:pt x="600" y="968"/>
                      <a:pt x="784" y="772"/>
                    </a:cubicBezTo>
                    <a:cubicBezTo>
                      <a:pt x="968" y="576"/>
                      <a:pt x="1229" y="469"/>
                      <a:pt x="1509" y="469"/>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solidFill>
                    <a:schemeClr val="tx1"/>
                  </a:solidFill>
                  <a:latin typeface="Arial" pitchFamily="18"/>
                  <a:ea typeface="Arial Unicode MS" pitchFamily="2"/>
                  <a:cs typeface="Arial Unicode MS" pitchFamily="2"/>
                </a:endParaRPr>
              </a:p>
            </p:txBody>
          </p:sp>
          <p:sp>
            <p:nvSpPr>
              <p:cNvPr id="30" name="Freeform: Shape 6"/>
              <p:cNvSpPr/>
              <p:nvPr/>
            </p:nvSpPr>
            <p:spPr>
              <a:xfrm>
                <a:off x="884883" y="2135705"/>
                <a:ext cx="330334" cy="387739"/>
              </a:xfrm>
              <a:custGeom>
                <a:avLst/>
                <a:gdLst/>
                <a:ahLst/>
                <a:cxnLst>
                  <a:cxn ang="3cd4">
                    <a:pos x="hc" y="t"/>
                  </a:cxn>
                  <a:cxn ang="cd2">
                    <a:pos x="l" y="vc"/>
                  </a:cxn>
                  <a:cxn ang="cd4">
                    <a:pos x="hc" y="b"/>
                  </a:cxn>
                  <a:cxn ang="0">
                    <a:pos x="r" y="vc"/>
                  </a:cxn>
                </a:cxnLst>
                <a:rect l="l" t="t" r="r" b="b"/>
                <a:pathLst>
                  <a:path w="2625" h="3081">
                    <a:moveTo>
                      <a:pt x="1520" y="3081"/>
                    </a:moveTo>
                    <a:cubicBezTo>
                      <a:pt x="1111" y="3081"/>
                      <a:pt x="731" y="2926"/>
                      <a:pt x="445" y="2647"/>
                    </a:cubicBezTo>
                    <a:cubicBezTo>
                      <a:pt x="160" y="2357"/>
                      <a:pt x="0" y="1965"/>
                      <a:pt x="0" y="1544"/>
                    </a:cubicBezTo>
                    <a:cubicBezTo>
                      <a:pt x="0" y="1116"/>
                      <a:pt x="160" y="724"/>
                      <a:pt x="445" y="433"/>
                    </a:cubicBezTo>
                    <a:cubicBezTo>
                      <a:pt x="731" y="154"/>
                      <a:pt x="1111" y="0"/>
                      <a:pt x="1520" y="0"/>
                    </a:cubicBezTo>
                    <a:cubicBezTo>
                      <a:pt x="1948" y="0"/>
                      <a:pt x="2322" y="148"/>
                      <a:pt x="2601" y="433"/>
                    </a:cubicBezTo>
                    <a:cubicBezTo>
                      <a:pt x="2625" y="463"/>
                      <a:pt x="2625" y="463"/>
                      <a:pt x="2625" y="463"/>
                    </a:cubicBezTo>
                    <a:cubicBezTo>
                      <a:pt x="2322" y="819"/>
                      <a:pt x="2322" y="819"/>
                      <a:pt x="2322" y="819"/>
                    </a:cubicBezTo>
                    <a:cubicBezTo>
                      <a:pt x="2293" y="783"/>
                      <a:pt x="2293" y="783"/>
                      <a:pt x="2293" y="783"/>
                    </a:cubicBezTo>
                    <a:cubicBezTo>
                      <a:pt x="2091" y="576"/>
                      <a:pt x="1823" y="469"/>
                      <a:pt x="1520" y="469"/>
                    </a:cubicBezTo>
                    <a:cubicBezTo>
                      <a:pt x="1235" y="469"/>
                      <a:pt x="974" y="576"/>
                      <a:pt x="784" y="772"/>
                    </a:cubicBezTo>
                    <a:cubicBezTo>
                      <a:pt x="600" y="968"/>
                      <a:pt x="493" y="1241"/>
                      <a:pt x="493" y="1544"/>
                    </a:cubicBezTo>
                    <a:cubicBezTo>
                      <a:pt x="493" y="1841"/>
                      <a:pt x="600" y="2114"/>
                      <a:pt x="784" y="2310"/>
                    </a:cubicBezTo>
                    <a:cubicBezTo>
                      <a:pt x="974" y="2505"/>
                      <a:pt x="1235" y="2612"/>
                      <a:pt x="1520" y="2612"/>
                    </a:cubicBezTo>
                    <a:cubicBezTo>
                      <a:pt x="1823" y="2612"/>
                      <a:pt x="2091" y="2505"/>
                      <a:pt x="2293" y="2298"/>
                    </a:cubicBezTo>
                    <a:cubicBezTo>
                      <a:pt x="2322" y="2262"/>
                      <a:pt x="2322" y="2262"/>
                      <a:pt x="2322" y="2262"/>
                    </a:cubicBezTo>
                    <a:cubicBezTo>
                      <a:pt x="2625" y="2618"/>
                      <a:pt x="2625" y="2618"/>
                      <a:pt x="2625" y="2618"/>
                    </a:cubicBezTo>
                    <a:cubicBezTo>
                      <a:pt x="2601" y="2647"/>
                      <a:pt x="2601" y="2647"/>
                      <a:pt x="2601" y="2647"/>
                    </a:cubicBezTo>
                    <a:cubicBezTo>
                      <a:pt x="2322" y="2932"/>
                      <a:pt x="1948" y="3081"/>
                      <a:pt x="1520" y="3081"/>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solidFill>
                    <a:schemeClr val="tx1"/>
                  </a:solidFill>
                  <a:latin typeface="Arial" pitchFamily="18"/>
                  <a:ea typeface="Arial Unicode MS" pitchFamily="2"/>
                  <a:cs typeface="Arial Unicode MS" pitchFamily="2"/>
                </a:endParaRPr>
              </a:p>
            </p:txBody>
          </p:sp>
        </p:grpSp>
        <p:grpSp>
          <p:nvGrpSpPr>
            <p:cNvPr id="19" name="Group 18"/>
            <p:cNvGrpSpPr/>
            <p:nvPr userDrawn="1"/>
          </p:nvGrpSpPr>
          <p:grpSpPr>
            <a:xfrm>
              <a:off x="1519618" y="1898656"/>
              <a:ext cx="1651420" cy="624789"/>
              <a:chOff x="1519618" y="1898656"/>
              <a:chExt cx="1651420" cy="624789"/>
            </a:xfrm>
            <a:grpFill/>
          </p:grpSpPr>
          <p:sp>
            <p:nvSpPr>
              <p:cNvPr id="22" name="Freeform: Shape 7"/>
              <p:cNvSpPr/>
              <p:nvPr/>
            </p:nvSpPr>
            <p:spPr>
              <a:xfrm>
                <a:off x="1519618" y="1898656"/>
                <a:ext cx="94921" cy="96305"/>
              </a:xfrm>
              <a:custGeom>
                <a:avLst/>
                <a:gdLst/>
                <a:ahLst/>
                <a:cxnLst>
                  <a:cxn ang="3cd4">
                    <a:pos x="hc" y="t"/>
                  </a:cxn>
                  <a:cxn ang="cd2">
                    <a:pos x="l" y="vc"/>
                  </a:cxn>
                  <a:cxn ang="cd4">
                    <a:pos x="hc" y="b"/>
                  </a:cxn>
                  <a:cxn ang="0">
                    <a:pos x="r" y="vc"/>
                  </a:cxn>
                </a:cxnLst>
                <a:rect l="l" t="t" r="r" b="b"/>
                <a:pathLst>
                  <a:path w="755" h="766">
                    <a:moveTo>
                      <a:pt x="380" y="766"/>
                    </a:moveTo>
                    <a:cubicBezTo>
                      <a:pt x="173" y="766"/>
                      <a:pt x="0" y="594"/>
                      <a:pt x="0" y="386"/>
                    </a:cubicBezTo>
                    <a:cubicBezTo>
                      <a:pt x="0" y="172"/>
                      <a:pt x="173" y="0"/>
                      <a:pt x="380" y="0"/>
                    </a:cubicBezTo>
                    <a:cubicBezTo>
                      <a:pt x="588" y="0"/>
                      <a:pt x="755" y="172"/>
                      <a:pt x="755" y="386"/>
                    </a:cubicBezTo>
                    <a:cubicBezTo>
                      <a:pt x="755" y="594"/>
                      <a:pt x="588" y="766"/>
                      <a:pt x="380" y="76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23" name="Freeform: Shape 8"/>
              <p:cNvSpPr/>
              <p:nvPr/>
            </p:nvSpPr>
            <p:spPr>
              <a:xfrm>
                <a:off x="3076117" y="2427895"/>
                <a:ext cx="94921" cy="95550"/>
              </a:xfrm>
              <a:custGeom>
                <a:avLst/>
                <a:gdLst/>
                <a:ahLst/>
                <a:cxnLst>
                  <a:cxn ang="3cd4">
                    <a:pos x="hc" y="t"/>
                  </a:cxn>
                  <a:cxn ang="cd2">
                    <a:pos x="l" y="vc"/>
                  </a:cxn>
                  <a:cxn ang="cd4">
                    <a:pos x="hc" y="b"/>
                  </a:cxn>
                  <a:cxn ang="0">
                    <a:pos x="r" y="vc"/>
                  </a:cxn>
                </a:cxnLst>
                <a:rect l="l" t="t" r="r" b="b"/>
                <a:pathLst>
                  <a:path w="755" h="760">
                    <a:moveTo>
                      <a:pt x="375" y="760"/>
                    </a:moveTo>
                    <a:cubicBezTo>
                      <a:pt x="167" y="760"/>
                      <a:pt x="0" y="588"/>
                      <a:pt x="0" y="380"/>
                    </a:cubicBezTo>
                    <a:cubicBezTo>
                      <a:pt x="0" y="172"/>
                      <a:pt x="167" y="0"/>
                      <a:pt x="375" y="0"/>
                    </a:cubicBezTo>
                    <a:cubicBezTo>
                      <a:pt x="589" y="0"/>
                      <a:pt x="755" y="172"/>
                      <a:pt x="755" y="380"/>
                    </a:cubicBezTo>
                    <a:cubicBezTo>
                      <a:pt x="755" y="588"/>
                      <a:pt x="589" y="760"/>
                      <a:pt x="375" y="760"/>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24" name="Freeform: Shape 9"/>
              <p:cNvSpPr/>
              <p:nvPr/>
            </p:nvSpPr>
            <p:spPr>
              <a:xfrm>
                <a:off x="1703543" y="1924841"/>
                <a:ext cx="1284326" cy="570908"/>
              </a:xfrm>
              <a:custGeom>
                <a:avLst/>
                <a:gdLst/>
                <a:ahLst/>
                <a:cxnLst>
                  <a:cxn ang="3cd4">
                    <a:pos x="hc" y="t"/>
                  </a:cxn>
                  <a:cxn ang="cd2">
                    <a:pos x="l" y="vc"/>
                  </a:cxn>
                  <a:cxn ang="cd4">
                    <a:pos x="hc" y="b"/>
                  </a:cxn>
                  <a:cxn ang="0">
                    <a:pos x="r" y="vc"/>
                  </a:cxn>
                </a:cxnLst>
                <a:rect l="l" t="t" r="r" b="b"/>
                <a:pathLst>
                  <a:path w="10203" h="4536">
                    <a:moveTo>
                      <a:pt x="10203" y="4198"/>
                    </a:moveTo>
                    <a:cubicBezTo>
                      <a:pt x="9199" y="4198"/>
                      <a:pt x="9199" y="4198"/>
                      <a:pt x="9199" y="4198"/>
                    </a:cubicBezTo>
                    <a:cubicBezTo>
                      <a:pt x="8939" y="4198"/>
                      <a:pt x="8731" y="3984"/>
                      <a:pt x="8731" y="3723"/>
                    </a:cubicBezTo>
                    <a:cubicBezTo>
                      <a:pt x="8731" y="766"/>
                      <a:pt x="8731" y="766"/>
                      <a:pt x="8731" y="766"/>
                    </a:cubicBezTo>
                    <a:cubicBezTo>
                      <a:pt x="8731" y="344"/>
                      <a:pt x="8386" y="0"/>
                      <a:pt x="7959" y="0"/>
                    </a:cubicBezTo>
                    <a:cubicBezTo>
                      <a:pt x="0" y="0"/>
                      <a:pt x="0" y="0"/>
                      <a:pt x="0" y="0"/>
                    </a:cubicBezTo>
                    <a:cubicBezTo>
                      <a:pt x="0" y="338"/>
                      <a:pt x="0" y="338"/>
                      <a:pt x="0" y="338"/>
                    </a:cubicBezTo>
                    <a:cubicBezTo>
                      <a:pt x="7917" y="338"/>
                      <a:pt x="7917" y="338"/>
                      <a:pt x="7917" y="338"/>
                    </a:cubicBezTo>
                    <a:cubicBezTo>
                      <a:pt x="8178" y="338"/>
                      <a:pt x="8386" y="552"/>
                      <a:pt x="8386" y="808"/>
                    </a:cubicBezTo>
                    <a:cubicBezTo>
                      <a:pt x="8386" y="3770"/>
                      <a:pt x="8386" y="3770"/>
                      <a:pt x="8386" y="3770"/>
                    </a:cubicBezTo>
                    <a:cubicBezTo>
                      <a:pt x="8386" y="4192"/>
                      <a:pt x="8731" y="4536"/>
                      <a:pt x="9157" y="4536"/>
                    </a:cubicBezTo>
                    <a:cubicBezTo>
                      <a:pt x="10203" y="4536"/>
                      <a:pt x="10203" y="4536"/>
                      <a:pt x="10203" y="453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gr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Quote — 3">
    <p:bg>
      <p:bgPr>
        <a:solidFill>
          <a:schemeClr val="tx1"/>
        </a:solidFill>
        <a:effectLst/>
      </p:bgPr>
    </p:bg>
    <p:spTree>
      <p:nvGrpSpPr>
        <p:cNvPr id="1" name=""/>
        <p:cNvGrpSpPr/>
        <p:nvPr/>
      </p:nvGrpSpPr>
      <p:grpSpPr>
        <a:xfrm>
          <a:off x="0" y="0"/>
          <a:ext cx="0" cy="0"/>
          <a:chOff x="0" y="0"/>
          <a:chExt cx="0" cy="0"/>
        </a:xfrm>
      </p:grpSpPr>
      <p:sp>
        <p:nvSpPr>
          <p:cNvPr id="20" name="TextBox 19"/>
          <p:cNvSpPr txBox="1"/>
          <p:nvPr userDrawn="1"/>
        </p:nvSpPr>
        <p:spPr>
          <a:xfrm>
            <a:off x="0" y="-2690175"/>
            <a:ext cx="5314275" cy="12403395"/>
          </a:xfrm>
          <a:prstGeom prst="rect">
            <a:avLst/>
          </a:prstGeom>
          <a:noFill/>
        </p:spPr>
        <p:txBody>
          <a:bodyPr wrap="none" rtlCol="0">
            <a:spAutoFit/>
          </a:bodyPr>
          <a:lstStyle/>
          <a:p>
            <a:r>
              <a:rPr lang="en-US" sz="80000" b="1" dirty="0">
                <a:solidFill>
                  <a:schemeClr val="bg1">
                    <a:alpha val="4000"/>
                  </a:schemeClr>
                </a:solidFill>
                <a:latin typeface="Times New Roman" charset="0"/>
                <a:ea typeface="Times New Roman" charset="0"/>
                <a:cs typeface="Times New Roman" charset="0"/>
              </a:rPr>
              <a:t>“</a:t>
            </a:r>
          </a:p>
        </p:txBody>
      </p:sp>
      <p:sp>
        <p:nvSpPr>
          <p:cNvPr id="5" name="Slide Number Placeholder 4"/>
          <p:cNvSpPr txBox="1">
            <a:spLocks/>
          </p:cNvSpPr>
          <p:nvPr userDrawn="1"/>
        </p:nvSpPr>
        <p:spPr>
          <a:xfrm>
            <a:off x="173214" y="4767263"/>
            <a:ext cx="7729381" cy="273844"/>
          </a:xfrm>
          <a:prstGeom prst="rect">
            <a:avLst/>
          </a:prstGeom>
        </p:spPr>
        <p:txBody>
          <a:bodyPr vert="horz" lIns="91440" tIns="45720" rIns="91440" bIns="4572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800" smtClean="0">
                <a:solidFill>
                  <a:schemeClr val="bg1"/>
                </a:solidFill>
              </a:rPr>
              <a:pPr algn="l"/>
              <a:t>‹#›</a:t>
            </a:fld>
            <a:r>
              <a:rPr lang="en-US" sz="800" dirty="0"/>
              <a:t> </a:t>
            </a:r>
            <a:r>
              <a:rPr lang="en-US" sz="800" dirty="0">
                <a:solidFill>
                  <a:schemeClr val="accent2"/>
                </a:solidFill>
              </a:rPr>
              <a:t>•</a:t>
            </a:r>
            <a:endParaRPr lang="en-US" sz="800" dirty="0"/>
          </a:p>
        </p:txBody>
      </p:sp>
      <p:sp>
        <p:nvSpPr>
          <p:cNvPr id="31" name="Freeform 30"/>
          <p:cNvSpPr/>
          <p:nvPr userDrawn="1"/>
        </p:nvSpPr>
        <p:spPr>
          <a:xfrm>
            <a:off x="-53787" y="1828800"/>
            <a:ext cx="9313130" cy="3369027"/>
          </a:xfrm>
          <a:custGeom>
            <a:avLst/>
            <a:gdLst>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17661 w 9154486"/>
              <a:gd name="connsiteY6" fmla="*/ 27409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49411 w 9154486"/>
              <a:gd name="connsiteY6" fmla="*/ 25885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38144 w 9154486"/>
              <a:gd name="connsiteY6" fmla="*/ 2747357 h 3308312"/>
              <a:gd name="connsiteX7" fmla="*/ 6574985 w 9154486"/>
              <a:gd name="connsiteY7" fmla="*/ 2761152 h 3308312"/>
              <a:gd name="connsiteX8" fmla="*/ 7187036 w 9154486"/>
              <a:gd name="connsiteY8" fmla="*/ 2761152 h 3308312"/>
              <a:gd name="connsiteX9" fmla="*/ 7866029 w 9154486"/>
              <a:gd name="connsiteY9" fmla="*/ 2082159 h 3308312"/>
              <a:gd name="connsiteX10" fmla="*/ 7866029 w 9154486"/>
              <a:gd name="connsiteY10" fmla="*/ 670581 h 3308312"/>
              <a:gd name="connsiteX11" fmla="*/ 7878976 w 9154486"/>
              <a:gd name="connsiteY11" fmla="*/ 542152 h 3308312"/>
              <a:gd name="connsiteX12" fmla="*/ 8544174 w 9154486"/>
              <a:gd name="connsiteY12"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574985 w 9154486"/>
              <a:gd name="connsiteY6" fmla="*/ 2761152 h 3308312"/>
              <a:gd name="connsiteX7" fmla="*/ 7187036 w 9154486"/>
              <a:gd name="connsiteY7" fmla="*/ 2761152 h 3308312"/>
              <a:gd name="connsiteX8" fmla="*/ 7866029 w 9154486"/>
              <a:gd name="connsiteY8" fmla="*/ 2082159 h 3308312"/>
              <a:gd name="connsiteX9" fmla="*/ 7866029 w 9154486"/>
              <a:gd name="connsiteY9" fmla="*/ 670581 h 3308312"/>
              <a:gd name="connsiteX10" fmla="*/ 7878976 w 9154486"/>
              <a:gd name="connsiteY10" fmla="*/ 542152 h 3308312"/>
              <a:gd name="connsiteX11" fmla="*/ 8544174 w 9154486"/>
              <a:gd name="connsiteY11"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574985 w 9154486"/>
              <a:gd name="connsiteY5" fmla="*/ 2761152 h 3308312"/>
              <a:gd name="connsiteX6" fmla="*/ 7187036 w 9154486"/>
              <a:gd name="connsiteY6" fmla="*/ 2761152 h 3308312"/>
              <a:gd name="connsiteX7" fmla="*/ 7866029 w 9154486"/>
              <a:gd name="connsiteY7" fmla="*/ 2082159 h 3308312"/>
              <a:gd name="connsiteX8" fmla="*/ 7866029 w 9154486"/>
              <a:gd name="connsiteY8" fmla="*/ 670581 h 3308312"/>
              <a:gd name="connsiteX9" fmla="*/ 7878976 w 9154486"/>
              <a:gd name="connsiteY9" fmla="*/ 542152 h 3308312"/>
              <a:gd name="connsiteX10" fmla="*/ 8544174 w 9154486"/>
              <a:gd name="connsiteY10"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7187036 w 9154486"/>
              <a:gd name="connsiteY5" fmla="*/ 2761152 h 3308312"/>
              <a:gd name="connsiteX6" fmla="*/ 7866029 w 9154486"/>
              <a:gd name="connsiteY6" fmla="*/ 2082159 h 3308312"/>
              <a:gd name="connsiteX7" fmla="*/ 7866029 w 9154486"/>
              <a:gd name="connsiteY7" fmla="*/ 670581 h 3308312"/>
              <a:gd name="connsiteX8" fmla="*/ 7878976 w 9154486"/>
              <a:gd name="connsiteY8" fmla="*/ 542152 h 3308312"/>
              <a:gd name="connsiteX9" fmla="*/ 8544174 w 9154486"/>
              <a:gd name="connsiteY9" fmla="*/ 0 h 3308312"/>
              <a:gd name="connsiteX0" fmla="*/ 9088752 w 9699064"/>
              <a:gd name="connsiteY0" fmla="*/ 0 h 3308312"/>
              <a:gd name="connsiteX1" fmla="*/ 9699064 w 9699064"/>
              <a:gd name="connsiteY1" fmla="*/ 0 h 3308312"/>
              <a:gd name="connsiteX2" fmla="*/ 9699064 w 9699064"/>
              <a:gd name="connsiteY2" fmla="*/ 3308312 h 3308312"/>
              <a:gd name="connsiteX3" fmla="*/ 0 w 9699064"/>
              <a:gd name="connsiteY3" fmla="*/ 3308312 h 3308312"/>
              <a:gd name="connsiteX4" fmla="*/ 544578 w 9699064"/>
              <a:gd name="connsiteY4" fmla="*/ 2752008 h 3308312"/>
              <a:gd name="connsiteX5" fmla="*/ 7731614 w 9699064"/>
              <a:gd name="connsiteY5" fmla="*/ 2761152 h 3308312"/>
              <a:gd name="connsiteX6" fmla="*/ 8410607 w 9699064"/>
              <a:gd name="connsiteY6" fmla="*/ 2082159 h 3308312"/>
              <a:gd name="connsiteX7" fmla="*/ 8410607 w 9699064"/>
              <a:gd name="connsiteY7" fmla="*/ 670581 h 3308312"/>
              <a:gd name="connsiteX8" fmla="*/ 8423554 w 9699064"/>
              <a:gd name="connsiteY8" fmla="*/ 542152 h 3308312"/>
              <a:gd name="connsiteX9" fmla="*/ 9088752 w 9699064"/>
              <a:gd name="connsiteY9" fmla="*/ 0 h 3308312"/>
              <a:gd name="connsiteX0" fmla="*/ 9252125 w 9862437"/>
              <a:gd name="connsiteY0" fmla="*/ 0 h 3308312"/>
              <a:gd name="connsiteX1" fmla="*/ 9862437 w 9862437"/>
              <a:gd name="connsiteY1" fmla="*/ 0 h 3308312"/>
              <a:gd name="connsiteX2" fmla="*/ 9862437 w 9862437"/>
              <a:gd name="connsiteY2" fmla="*/ 3308312 h 3308312"/>
              <a:gd name="connsiteX3" fmla="*/ 0 w 9862437"/>
              <a:gd name="connsiteY3" fmla="*/ 3299236 h 3308312"/>
              <a:gd name="connsiteX4" fmla="*/ 707951 w 9862437"/>
              <a:gd name="connsiteY4" fmla="*/ 2752008 h 3308312"/>
              <a:gd name="connsiteX5" fmla="*/ 7894987 w 9862437"/>
              <a:gd name="connsiteY5" fmla="*/ 2761152 h 3308312"/>
              <a:gd name="connsiteX6" fmla="*/ 8573980 w 9862437"/>
              <a:gd name="connsiteY6" fmla="*/ 2082159 h 3308312"/>
              <a:gd name="connsiteX7" fmla="*/ 8573980 w 9862437"/>
              <a:gd name="connsiteY7" fmla="*/ 670581 h 3308312"/>
              <a:gd name="connsiteX8" fmla="*/ 8586927 w 9862437"/>
              <a:gd name="connsiteY8" fmla="*/ 542152 h 3308312"/>
              <a:gd name="connsiteX9" fmla="*/ 9252125 w 9862437"/>
              <a:gd name="connsiteY9" fmla="*/ 0 h 3308312"/>
              <a:gd name="connsiteX0" fmla="*/ 9270278 w 9880590"/>
              <a:gd name="connsiteY0" fmla="*/ 0 h 3308312"/>
              <a:gd name="connsiteX1" fmla="*/ 9880590 w 9880590"/>
              <a:gd name="connsiteY1" fmla="*/ 0 h 3308312"/>
              <a:gd name="connsiteX2" fmla="*/ 9880590 w 9880590"/>
              <a:gd name="connsiteY2" fmla="*/ 3308312 h 3308312"/>
              <a:gd name="connsiteX3" fmla="*/ 18153 w 9880590"/>
              <a:gd name="connsiteY3" fmla="*/ 3299236 h 3308312"/>
              <a:gd name="connsiteX4" fmla="*/ 0 w 9880590"/>
              <a:gd name="connsiteY4" fmla="*/ 2715703 h 3308312"/>
              <a:gd name="connsiteX5" fmla="*/ 7913140 w 9880590"/>
              <a:gd name="connsiteY5" fmla="*/ 2761152 h 3308312"/>
              <a:gd name="connsiteX6" fmla="*/ 8592133 w 9880590"/>
              <a:gd name="connsiteY6" fmla="*/ 2082159 h 3308312"/>
              <a:gd name="connsiteX7" fmla="*/ 8592133 w 9880590"/>
              <a:gd name="connsiteY7" fmla="*/ 670581 h 3308312"/>
              <a:gd name="connsiteX8" fmla="*/ 8605080 w 9880590"/>
              <a:gd name="connsiteY8" fmla="*/ 542152 h 3308312"/>
              <a:gd name="connsiteX9" fmla="*/ 9270278 w 9880590"/>
              <a:gd name="connsiteY9" fmla="*/ 0 h 3308312"/>
              <a:gd name="connsiteX0" fmla="*/ 9279354 w 9889666"/>
              <a:gd name="connsiteY0" fmla="*/ 0 h 3308312"/>
              <a:gd name="connsiteX1" fmla="*/ 9889666 w 9889666"/>
              <a:gd name="connsiteY1" fmla="*/ 0 h 3308312"/>
              <a:gd name="connsiteX2" fmla="*/ 9889666 w 9889666"/>
              <a:gd name="connsiteY2" fmla="*/ 3308312 h 3308312"/>
              <a:gd name="connsiteX3" fmla="*/ 0 w 9889666"/>
              <a:gd name="connsiteY3" fmla="*/ 3308312 h 3308312"/>
              <a:gd name="connsiteX4" fmla="*/ 9076 w 9889666"/>
              <a:gd name="connsiteY4" fmla="*/ 2715703 h 3308312"/>
              <a:gd name="connsiteX5" fmla="*/ 7922216 w 9889666"/>
              <a:gd name="connsiteY5" fmla="*/ 2761152 h 3308312"/>
              <a:gd name="connsiteX6" fmla="*/ 8601209 w 9889666"/>
              <a:gd name="connsiteY6" fmla="*/ 2082159 h 3308312"/>
              <a:gd name="connsiteX7" fmla="*/ 8601209 w 9889666"/>
              <a:gd name="connsiteY7" fmla="*/ 670581 h 3308312"/>
              <a:gd name="connsiteX8" fmla="*/ 8614156 w 9889666"/>
              <a:gd name="connsiteY8" fmla="*/ 542152 h 3308312"/>
              <a:gd name="connsiteX9" fmla="*/ 9279354 w 9889666"/>
              <a:gd name="connsiteY9" fmla="*/ 0 h 3308312"/>
              <a:gd name="connsiteX0" fmla="*/ 9270278 w 9880590"/>
              <a:gd name="connsiteY0" fmla="*/ 0 h 3317388"/>
              <a:gd name="connsiteX1" fmla="*/ 9880590 w 9880590"/>
              <a:gd name="connsiteY1" fmla="*/ 0 h 3317388"/>
              <a:gd name="connsiteX2" fmla="*/ 9880590 w 9880590"/>
              <a:gd name="connsiteY2" fmla="*/ 3308312 h 3317388"/>
              <a:gd name="connsiteX3" fmla="*/ 9077 w 9880590"/>
              <a:gd name="connsiteY3" fmla="*/ 3317388 h 3317388"/>
              <a:gd name="connsiteX4" fmla="*/ 0 w 9880590"/>
              <a:gd name="connsiteY4" fmla="*/ 2715703 h 3317388"/>
              <a:gd name="connsiteX5" fmla="*/ 7913140 w 9880590"/>
              <a:gd name="connsiteY5" fmla="*/ 2761152 h 3317388"/>
              <a:gd name="connsiteX6" fmla="*/ 8592133 w 9880590"/>
              <a:gd name="connsiteY6" fmla="*/ 2082159 h 3317388"/>
              <a:gd name="connsiteX7" fmla="*/ 8592133 w 9880590"/>
              <a:gd name="connsiteY7" fmla="*/ 670581 h 3317388"/>
              <a:gd name="connsiteX8" fmla="*/ 8605080 w 9880590"/>
              <a:gd name="connsiteY8" fmla="*/ 542152 h 3317388"/>
              <a:gd name="connsiteX9" fmla="*/ 9270278 w 9880590"/>
              <a:gd name="connsiteY9" fmla="*/ 0 h 3317388"/>
              <a:gd name="connsiteX0" fmla="*/ 9261201 w 9871513"/>
              <a:gd name="connsiteY0" fmla="*/ 0 h 3317388"/>
              <a:gd name="connsiteX1" fmla="*/ 9871513 w 9871513"/>
              <a:gd name="connsiteY1" fmla="*/ 0 h 3317388"/>
              <a:gd name="connsiteX2" fmla="*/ 9871513 w 9871513"/>
              <a:gd name="connsiteY2" fmla="*/ 3308312 h 3317388"/>
              <a:gd name="connsiteX3" fmla="*/ 0 w 9871513"/>
              <a:gd name="connsiteY3" fmla="*/ 3317388 h 3317388"/>
              <a:gd name="connsiteX4" fmla="*/ 631603 w 9871513"/>
              <a:gd name="connsiteY4" fmla="*/ 2742398 h 3317388"/>
              <a:gd name="connsiteX5" fmla="*/ 7904063 w 9871513"/>
              <a:gd name="connsiteY5" fmla="*/ 2761152 h 3317388"/>
              <a:gd name="connsiteX6" fmla="*/ 8583056 w 9871513"/>
              <a:gd name="connsiteY6" fmla="*/ 2082159 h 3317388"/>
              <a:gd name="connsiteX7" fmla="*/ 8583056 w 9871513"/>
              <a:gd name="connsiteY7" fmla="*/ 670581 h 3317388"/>
              <a:gd name="connsiteX8" fmla="*/ 8596003 w 9871513"/>
              <a:gd name="connsiteY8" fmla="*/ 542152 h 3317388"/>
              <a:gd name="connsiteX9" fmla="*/ 9261201 w 9871513"/>
              <a:gd name="connsiteY9" fmla="*/ 0 h 3317388"/>
              <a:gd name="connsiteX0" fmla="*/ 8660563 w 9270875"/>
              <a:gd name="connsiteY0" fmla="*/ 0 h 3330736"/>
              <a:gd name="connsiteX1" fmla="*/ 9270875 w 9270875"/>
              <a:gd name="connsiteY1" fmla="*/ 0 h 3330736"/>
              <a:gd name="connsiteX2" fmla="*/ 9270875 w 9270875"/>
              <a:gd name="connsiteY2" fmla="*/ 3308312 h 3330736"/>
              <a:gd name="connsiteX3" fmla="*/ 0 w 9270875"/>
              <a:gd name="connsiteY3" fmla="*/ 3330736 h 3330736"/>
              <a:gd name="connsiteX4" fmla="*/ 30965 w 9270875"/>
              <a:gd name="connsiteY4" fmla="*/ 2742398 h 3330736"/>
              <a:gd name="connsiteX5" fmla="*/ 7303425 w 9270875"/>
              <a:gd name="connsiteY5" fmla="*/ 2761152 h 3330736"/>
              <a:gd name="connsiteX6" fmla="*/ 7982418 w 9270875"/>
              <a:gd name="connsiteY6" fmla="*/ 2082159 h 3330736"/>
              <a:gd name="connsiteX7" fmla="*/ 7982418 w 9270875"/>
              <a:gd name="connsiteY7" fmla="*/ 670581 h 3330736"/>
              <a:gd name="connsiteX8" fmla="*/ 7995365 w 9270875"/>
              <a:gd name="connsiteY8" fmla="*/ 542152 h 3330736"/>
              <a:gd name="connsiteX9" fmla="*/ 8660563 w 9270875"/>
              <a:gd name="connsiteY9" fmla="*/ 0 h 3330736"/>
              <a:gd name="connsiteX0" fmla="*/ 8633868 w 9244180"/>
              <a:gd name="connsiteY0" fmla="*/ 0 h 3344083"/>
              <a:gd name="connsiteX1" fmla="*/ 9244180 w 9244180"/>
              <a:gd name="connsiteY1" fmla="*/ 0 h 3344083"/>
              <a:gd name="connsiteX2" fmla="*/ 9244180 w 9244180"/>
              <a:gd name="connsiteY2" fmla="*/ 3308312 h 3344083"/>
              <a:gd name="connsiteX3" fmla="*/ 0 w 9244180"/>
              <a:gd name="connsiteY3" fmla="*/ 3344083 h 3344083"/>
              <a:gd name="connsiteX4" fmla="*/ 4270 w 9244180"/>
              <a:gd name="connsiteY4" fmla="*/ 2742398 h 3344083"/>
              <a:gd name="connsiteX5" fmla="*/ 7276730 w 9244180"/>
              <a:gd name="connsiteY5" fmla="*/ 2761152 h 3344083"/>
              <a:gd name="connsiteX6" fmla="*/ 7955723 w 9244180"/>
              <a:gd name="connsiteY6" fmla="*/ 2082159 h 3344083"/>
              <a:gd name="connsiteX7" fmla="*/ 7955723 w 9244180"/>
              <a:gd name="connsiteY7" fmla="*/ 670581 h 3344083"/>
              <a:gd name="connsiteX8" fmla="*/ 7968670 w 9244180"/>
              <a:gd name="connsiteY8" fmla="*/ 542152 h 3344083"/>
              <a:gd name="connsiteX9" fmla="*/ 8633868 w 9244180"/>
              <a:gd name="connsiteY9" fmla="*/ 0 h 3344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44180" h="3344083">
                <a:moveTo>
                  <a:pt x="8633868" y="0"/>
                </a:moveTo>
                <a:lnTo>
                  <a:pt x="9244180" y="0"/>
                </a:lnTo>
                <a:lnTo>
                  <a:pt x="9244180" y="3308312"/>
                </a:lnTo>
                <a:lnTo>
                  <a:pt x="0" y="3344083"/>
                </a:lnTo>
                <a:cubicBezTo>
                  <a:pt x="1423" y="3143521"/>
                  <a:pt x="2847" y="2942960"/>
                  <a:pt x="4270" y="2742398"/>
                </a:cubicBezTo>
                <a:lnTo>
                  <a:pt x="7276730" y="2761152"/>
                </a:lnTo>
                <a:cubicBezTo>
                  <a:pt x="7651727" y="2761152"/>
                  <a:pt x="7955723" y="2457156"/>
                  <a:pt x="7955723" y="2082159"/>
                </a:cubicBezTo>
                <a:lnTo>
                  <a:pt x="7955723" y="670581"/>
                </a:lnTo>
                <a:lnTo>
                  <a:pt x="7968670" y="542152"/>
                </a:lnTo>
                <a:cubicBezTo>
                  <a:pt x="8031984" y="232747"/>
                  <a:pt x="8305746" y="0"/>
                  <a:pt x="8633868" y="0"/>
                </a:cubicBezTo>
                <a:close/>
              </a:path>
            </a:pathLst>
          </a:custGeom>
          <a:noFill/>
          <a:ln>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0" hasCustomPrompt="1"/>
          </p:nvPr>
        </p:nvSpPr>
        <p:spPr>
          <a:xfrm>
            <a:off x="1492250" y="1160223"/>
            <a:ext cx="6678613" cy="2144824"/>
          </a:xfrm>
          <a:ln>
            <a:noFill/>
          </a:ln>
        </p:spPr>
        <p:txBody>
          <a:bodyPr>
            <a:normAutofit/>
          </a:bodyPr>
          <a:lstStyle>
            <a:lvl1pPr marL="0" marR="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lang="en-US" sz="1700" b="0" i="0" kern="1200">
                <a:solidFill>
                  <a:schemeClr val="bg1"/>
                </a:solidFill>
                <a:effectLst/>
                <a:latin typeface="Century Gothic" charset="0"/>
                <a:ea typeface="Century Gothic" charset="0"/>
                <a:cs typeface="Century Gothic" charset="0"/>
              </a:defRPr>
            </a:lvl1pPr>
            <a:lvl2pPr>
              <a:defRPr lang="en-US" sz="1700" b="0" i="0" kern="1200" smtClean="0">
                <a:solidFill>
                  <a:schemeClr val="tx2"/>
                </a:solidFill>
                <a:effectLst/>
                <a:latin typeface="Century Gothic" charset="0"/>
                <a:ea typeface="Century Gothic" charset="0"/>
                <a:cs typeface="Century Gothic" charset="0"/>
              </a:defRPr>
            </a:lvl2pPr>
            <a:lvl3pPr>
              <a:defRPr lang="en-US" sz="1700" b="0" i="0" kern="1200" smtClean="0">
                <a:solidFill>
                  <a:schemeClr val="tx2"/>
                </a:solidFill>
                <a:effectLst/>
                <a:latin typeface="Century Gothic" charset="0"/>
                <a:ea typeface="Century Gothic" charset="0"/>
                <a:cs typeface="Century Gothic" charset="0"/>
              </a:defRPr>
            </a:lvl3pPr>
            <a:lvl4pPr>
              <a:defRPr lang="en-US" sz="1700" b="0" i="0" kern="1200" smtClean="0">
                <a:solidFill>
                  <a:schemeClr val="tx2"/>
                </a:solidFill>
                <a:effectLst/>
                <a:latin typeface="Century Gothic" charset="0"/>
                <a:ea typeface="Century Gothic" charset="0"/>
                <a:cs typeface="Century Gothic" charset="0"/>
              </a:defRPr>
            </a:lvl4pPr>
            <a:lvl5pPr>
              <a:defRPr lang="en-US" sz="1700" b="0" i="0" kern="1200">
                <a:solidFill>
                  <a:schemeClr val="tx2"/>
                </a:solidFill>
                <a:effectLst/>
                <a:latin typeface="Century Gothic" charset="0"/>
                <a:ea typeface="Century Gothic" charset="0"/>
                <a:cs typeface="Century Gothic" charset="0"/>
              </a:defRPr>
            </a:lvl5pPr>
          </a:lstStyle>
          <a:p>
            <a:pPr>
              <a:lnSpc>
                <a:spcPct val="150000"/>
              </a:lnSpc>
              <a:defRPr/>
            </a:pPr>
            <a:r>
              <a:rPr lang="en-US" sz="1700" dirty="0"/>
              <a:t>Lorem ipsum dolor sit </a:t>
            </a:r>
            <a:r>
              <a:rPr lang="en-US" sz="1700" dirty="0" err="1"/>
              <a:t>amet</a:t>
            </a:r>
            <a:r>
              <a:rPr lang="en-US" sz="1700" dirty="0"/>
              <a:t>, </a:t>
            </a:r>
            <a:r>
              <a:rPr lang="en-US" sz="1700" dirty="0" err="1"/>
              <a:t>consectetur</a:t>
            </a:r>
            <a:r>
              <a:rPr lang="en-US" sz="1700" dirty="0"/>
              <a:t> </a:t>
            </a:r>
            <a:r>
              <a:rPr lang="en-US" sz="1700" dirty="0" err="1"/>
              <a:t>adipiscing</a:t>
            </a:r>
            <a:r>
              <a:rPr lang="en-US" sz="1700" dirty="0"/>
              <a:t> </a:t>
            </a:r>
            <a:r>
              <a:rPr lang="en-US" sz="1700" dirty="0" err="1"/>
              <a:t>elit</a:t>
            </a:r>
            <a:r>
              <a:rPr lang="en-US" sz="1700" dirty="0"/>
              <a:t>. </a:t>
            </a:r>
            <a:r>
              <a:rPr lang="en-US" sz="1700" dirty="0" err="1"/>
              <a:t>Negat</a:t>
            </a:r>
            <a:r>
              <a:rPr lang="en-US" sz="1700" dirty="0"/>
              <a:t> </a:t>
            </a:r>
            <a:r>
              <a:rPr lang="en-US" sz="1700" dirty="0" err="1"/>
              <a:t>enim</a:t>
            </a:r>
            <a:r>
              <a:rPr lang="en-US" sz="1700" dirty="0"/>
              <a:t> </a:t>
            </a:r>
            <a:r>
              <a:rPr lang="en-US" sz="1700" dirty="0" err="1"/>
              <a:t>summo</a:t>
            </a:r>
            <a:r>
              <a:rPr lang="en-US" sz="1700" dirty="0"/>
              <a:t> bono </a:t>
            </a:r>
            <a:r>
              <a:rPr lang="en-US" sz="1700" dirty="0" err="1"/>
              <a:t>afferre</a:t>
            </a:r>
            <a:r>
              <a:rPr lang="en-US" sz="1700" dirty="0"/>
              <a:t> </a:t>
            </a:r>
            <a:r>
              <a:rPr lang="en-US" sz="1700" dirty="0" err="1"/>
              <a:t>incrementum</a:t>
            </a:r>
            <a:r>
              <a:rPr lang="en-US" sz="1700" dirty="0"/>
              <a:t> diem. </a:t>
            </a:r>
            <a:r>
              <a:rPr lang="en-US" sz="1700" dirty="0" err="1"/>
              <a:t>Optime</a:t>
            </a:r>
            <a:r>
              <a:rPr lang="en-US" sz="1700" dirty="0"/>
              <a:t>, </a:t>
            </a:r>
            <a:r>
              <a:rPr lang="en-US" sz="1700" dirty="0" err="1"/>
              <a:t>inquam</a:t>
            </a:r>
            <a:r>
              <a:rPr lang="en-US" sz="1700" dirty="0"/>
              <a:t>. Urgent </a:t>
            </a:r>
            <a:r>
              <a:rPr lang="en-US" sz="1700" dirty="0" err="1"/>
              <a:t>tamen</a:t>
            </a:r>
            <a:r>
              <a:rPr lang="en-US" sz="1700" dirty="0"/>
              <a:t> et nihil </a:t>
            </a:r>
            <a:r>
              <a:rPr lang="en-US" sz="1700" dirty="0" err="1"/>
              <a:t>remittunt</a:t>
            </a:r>
            <a:r>
              <a:rPr lang="en-US" sz="1700" dirty="0"/>
              <a:t>. Duo </a:t>
            </a:r>
            <a:r>
              <a:rPr lang="en-US" sz="1700" dirty="0" err="1"/>
              <a:t>Reges</a:t>
            </a:r>
            <a:r>
              <a:rPr lang="en-US" sz="1700" dirty="0"/>
              <a:t>: </a:t>
            </a:r>
            <a:r>
              <a:rPr lang="en-US" sz="1700" dirty="0" err="1"/>
              <a:t>constructio</a:t>
            </a:r>
            <a:r>
              <a:rPr lang="en-US" sz="1700" dirty="0"/>
              <a:t> </a:t>
            </a:r>
            <a:r>
              <a:rPr lang="en-US" sz="1700" dirty="0" err="1"/>
              <a:t>interrete</a:t>
            </a:r>
            <a:r>
              <a:rPr lang="en-US" sz="1700" dirty="0"/>
              <a:t>. </a:t>
            </a:r>
            <a:r>
              <a:rPr lang="en-US" sz="1700" dirty="0" err="1"/>
              <a:t>Compensabatur</a:t>
            </a:r>
            <a:r>
              <a:rPr lang="en-US" sz="1700" dirty="0"/>
              <a:t>, </a:t>
            </a:r>
            <a:r>
              <a:rPr lang="en-US" sz="1700" dirty="0" err="1"/>
              <a:t>inquit</a:t>
            </a:r>
            <a:r>
              <a:rPr lang="en-US" sz="1700" dirty="0"/>
              <a:t>, cum </a:t>
            </a:r>
            <a:r>
              <a:rPr lang="en-US" sz="1700" dirty="0" err="1"/>
              <a:t>summis</a:t>
            </a:r>
            <a:r>
              <a:rPr lang="en-US" sz="1700" dirty="0"/>
              <a:t> </a:t>
            </a:r>
            <a:r>
              <a:rPr lang="en-US" sz="1700" dirty="0" err="1"/>
              <a:t>doloribus</a:t>
            </a:r>
            <a:r>
              <a:rPr lang="en-US" sz="1700" dirty="0"/>
              <a:t> </a:t>
            </a:r>
            <a:r>
              <a:rPr lang="en-US" sz="1700" dirty="0" err="1"/>
              <a:t>laetitia</a:t>
            </a:r>
            <a:r>
              <a:rPr lang="en-US" sz="1700" dirty="0"/>
              <a:t>. Cur </a:t>
            </a:r>
            <a:r>
              <a:rPr lang="en-US" sz="1700" dirty="0" err="1"/>
              <a:t>haec</a:t>
            </a:r>
            <a:r>
              <a:rPr lang="en-US" sz="1700" dirty="0"/>
              <a:t> </a:t>
            </a:r>
            <a:r>
              <a:rPr lang="en-US" sz="1700" dirty="0" err="1"/>
              <a:t>eadem</a:t>
            </a:r>
            <a:r>
              <a:rPr lang="en-US" sz="1700" dirty="0"/>
              <a:t> Democritus?</a:t>
            </a:r>
          </a:p>
        </p:txBody>
      </p:sp>
      <p:sp>
        <p:nvSpPr>
          <p:cNvPr id="21" name="Text Placeholder 3"/>
          <p:cNvSpPr>
            <a:spLocks noGrp="1"/>
          </p:cNvSpPr>
          <p:nvPr>
            <p:ph type="body" sz="quarter" idx="12" hasCustomPrompt="1"/>
          </p:nvPr>
        </p:nvSpPr>
        <p:spPr>
          <a:xfrm>
            <a:off x="1492250" y="3393522"/>
            <a:ext cx="6678613" cy="580102"/>
          </a:xfrm>
        </p:spPr>
        <p:txBody>
          <a:bodyPr>
            <a:normAutofit/>
          </a:bodyPr>
          <a:lstStyle>
            <a:lvl1pPr>
              <a:defRPr sz="1400">
                <a:solidFill>
                  <a:schemeClr val="bg1"/>
                </a:solidFill>
                <a:latin typeface="Century Gothic" charset="0"/>
                <a:ea typeface="Century Gothic" charset="0"/>
                <a:cs typeface="Century Gothic" charset="0"/>
              </a:defRPr>
            </a:lvl1pPr>
          </a:lstStyle>
          <a:p>
            <a:pPr lvl="0"/>
            <a:r>
              <a:rPr lang="en-US" dirty="0"/>
              <a:t>Joseph Doe, Title </a:t>
            </a:r>
          </a:p>
          <a:p>
            <a:pPr lvl="0"/>
            <a:r>
              <a:rPr lang="en-US" dirty="0"/>
              <a:t>Company Name</a:t>
            </a:r>
          </a:p>
        </p:txBody>
      </p:sp>
      <p:grpSp>
        <p:nvGrpSpPr>
          <p:cNvPr id="17" name="Group 16"/>
          <p:cNvGrpSpPr/>
          <p:nvPr userDrawn="1"/>
        </p:nvGrpSpPr>
        <p:grpSpPr>
          <a:xfrm>
            <a:off x="8174736" y="4773168"/>
            <a:ext cx="719780" cy="196711"/>
            <a:chOff x="884883" y="1898656"/>
            <a:chExt cx="2286155" cy="624789"/>
          </a:xfrm>
        </p:grpSpPr>
        <p:grpSp>
          <p:nvGrpSpPr>
            <p:cNvPr id="18" name="Group 17"/>
            <p:cNvGrpSpPr/>
            <p:nvPr userDrawn="1"/>
          </p:nvGrpSpPr>
          <p:grpSpPr>
            <a:xfrm>
              <a:off x="884883" y="2062438"/>
              <a:ext cx="1765727" cy="461007"/>
              <a:chOff x="884883" y="2062438"/>
              <a:chExt cx="1765727" cy="461007"/>
            </a:xfrm>
          </p:grpSpPr>
          <p:sp>
            <p:nvSpPr>
              <p:cNvPr id="25" name="Freeform: Shape 1"/>
              <p:cNvSpPr/>
              <p:nvPr/>
            </p:nvSpPr>
            <p:spPr>
              <a:xfrm>
                <a:off x="1284834" y="2144644"/>
                <a:ext cx="190597" cy="374269"/>
              </a:xfrm>
              <a:custGeom>
                <a:avLst/>
                <a:gdLst/>
                <a:ahLst/>
                <a:cxnLst>
                  <a:cxn ang="3cd4">
                    <a:pos x="hc" y="t"/>
                  </a:cxn>
                  <a:cxn ang="cd2">
                    <a:pos x="l" y="vc"/>
                  </a:cxn>
                  <a:cxn ang="cd4">
                    <a:pos x="hc" y="b"/>
                  </a:cxn>
                  <a:cxn ang="0">
                    <a:pos x="r" y="vc"/>
                  </a:cxn>
                </a:cxnLst>
                <a:rect l="l" t="t" r="r" b="b"/>
                <a:pathLst>
                  <a:path w="1515" h="2974">
                    <a:moveTo>
                      <a:pt x="493" y="2974"/>
                    </a:moveTo>
                    <a:cubicBezTo>
                      <a:pt x="0" y="2974"/>
                      <a:pt x="0" y="2974"/>
                      <a:pt x="0" y="2974"/>
                    </a:cubicBezTo>
                    <a:cubicBezTo>
                      <a:pt x="0" y="30"/>
                      <a:pt x="0" y="30"/>
                      <a:pt x="0" y="30"/>
                    </a:cubicBezTo>
                    <a:cubicBezTo>
                      <a:pt x="493" y="30"/>
                      <a:pt x="493" y="30"/>
                      <a:pt x="493" y="30"/>
                    </a:cubicBezTo>
                    <a:cubicBezTo>
                      <a:pt x="493" y="392"/>
                      <a:pt x="493" y="392"/>
                      <a:pt x="493" y="392"/>
                    </a:cubicBezTo>
                    <a:cubicBezTo>
                      <a:pt x="666" y="142"/>
                      <a:pt x="962" y="0"/>
                      <a:pt x="1301" y="0"/>
                    </a:cubicBezTo>
                    <a:cubicBezTo>
                      <a:pt x="1366" y="0"/>
                      <a:pt x="1438" y="6"/>
                      <a:pt x="1479" y="12"/>
                    </a:cubicBezTo>
                    <a:cubicBezTo>
                      <a:pt x="1515" y="12"/>
                      <a:pt x="1515" y="12"/>
                      <a:pt x="1515" y="12"/>
                    </a:cubicBezTo>
                    <a:cubicBezTo>
                      <a:pt x="1515" y="540"/>
                      <a:pt x="1515" y="540"/>
                      <a:pt x="1515" y="540"/>
                    </a:cubicBezTo>
                    <a:cubicBezTo>
                      <a:pt x="1461" y="529"/>
                      <a:pt x="1461" y="529"/>
                      <a:pt x="1461" y="529"/>
                    </a:cubicBezTo>
                    <a:cubicBezTo>
                      <a:pt x="1396" y="511"/>
                      <a:pt x="1301" y="499"/>
                      <a:pt x="1200" y="499"/>
                    </a:cubicBezTo>
                    <a:cubicBezTo>
                      <a:pt x="784" y="499"/>
                      <a:pt x="493" y="807"/>
                      <a:pt x="493" y="1247"/>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solidFill>
                    <a:schemeClr val="tx1"/>
                  </a:solidFill>
                  <a:latin typeface="Arial" pitchFamily="18"/>
                  <a:ea typeface="Arial Unicode MS" pitchFamily="2"/>
                  <a:cs typeface="Arial Unicode MS" pitchFamily="2"/>
                </a:endParaRPr>
              </a:p>
            </p:txBody>
          </p:sp>
          <p:sp>
            <p:nvSpPr>
              <p:cNvPr id="26" name="Freeform: Shape 2"/>
              <p:cNvSpPr/>
              <p:nvPr/>
            </p:nvSpPr>
            <p:spPr>
              <a:xfrm>
                <a:off x="1887468" y="2135705"/>
                <a:ext cx="343804" cy="382452"/>
              </a:xfrm>
              <a:custGeom>
                <a:avLst/>
                <a:gdLst/>
                <a:ahLst/>
                <a:cxnLst>
                  <a:cxn ang="3cd4">
                    <a:pos x="hc" y="t"/>
                  </a:cxn>
                  <a:cxn ang="cd2">
                    <a:pos x="l" y="vc"/>
                  </a:cxn>
                  <a:cxn ang="cd4">
                    <a:pos x="hc" y="b"/>
                  </a:cxn>
                  <a:cxn ang="0">
                    <a:pos x="r" y="vc"/>
                  </a:cxn>
                </a:cxnLst>
                <a:rect l="l" t="t" r="r" b="b"/>
                <a:pathLst>
                  <a:path w="2732" h="3039">
                    <a:moveTo>
                      <a:pt x="1444" y="3039"/>
                    </a:moveTo>
                    <a:cubicBezTo>
                      <a:pt x="1930" y="3039"/>
                      <a:pt x="2281" y="2891"/>
                      <a:pt x="2584" y="2552"/>
                    </a:cubicBezTo>
                    <a:cubicBezTo>
                      <a:pt x="2608" y="2523"/>
                      <a:pt x="2608" y="2523"/>
                      <a:pt x="2608" y="2523"/>
                    </a:cubicBezTo>
                    <a:cubicBezTo>
                      <a:pt x="2293" y="2197"/>
                      <a:pt x="2293" y="2197"/>
                      <a:pt x="2293" y="2197"/>
                    </a:cubicBezTo>
                    <a:cubicBezTo>
                      <a:pt x="2263" y="2227"/>
                      <a:pt x="2263" y="2227"/>
                      <a:pt x="2263" y="2227"/>
                    </a:cubicBezTo>
                    <a:cubicBezTo>
                      <a:pt x="2037" y="2464"/>
                      <a:pt x="1835" y="2600"/>
                      <a:pt x="1444" y="2600"/>
                    </a:cubicBezTo>
                    <a:cubicBezTo>
                      <a:pt x="897" y="2600"/>
                      <a:pt x="535" y="2250"/>
                      <a:pt x="499" y="1680"/>
                    </a:cubicBezTo>
                    <a:cubicBezTo>
                      <a:pt x="2726" y="1680"/>
                      <a:pt x="2726" y="1680"/>
                      <a:pt x="2726" y="1680"/>
                    </a:cubicBezTo>
                    <a:cubicBezTo>
                      <a:pt x="2726" y="1639"/>
                      <a:pt x="2726" y="1639"/>
                      <a:pt x="2726" y="1639"/>
                    </a:cubicBezTo>
                    <a:cubicBezTo>
                      <a:pt x="2732" y="1556"/>
                      <a:pt x="2732" y="1466"/>
                      <a:pt x="2732" y="1461"/>
                    </a:cubicBezTo>
                    <a:cubicBezTo>
                      <a:pt x="2732" y="1063"/>
                      <a:pt x="2608" y="695"/>
                      <a:pt x="2382" y="427"/>
                    </a:cubicBezTo>
                    <a:cubicBezTo>
                      <a:pt x="2144" y="148"/>
                      <a:pt x="1812" y="0"/>
                      <a:pt x="1432" y="0"/>
                    </a:cubicBezTo>
                    <a:cubicBezTo>
                      <a:pt x="588" y="0"/>
                      <a:pt x="0" y="641"/>
                      <a:pt x="0" y="1561"/>
                    </a:cubicBezTo>
                    <a:cubicBezTo>
                      <a:pt x="0" y="1579"/>
                      <a:pt x="0" y="1579"/>
                      <a:pt x="0" y="1579"/>
                    </a:cubicBezTo>
                    <a:cubicBezTo>
                      <a:pt x="0" y="2452"/>
                      <a:pt x="582" y="3039"/>
                      <a:pt x="1444" y="3039"/>
                    </a:cubicBezTo>
                    <a:close/>
                    <a:moveTo>
                      <a:pt x="529" y="1241"/>
                    </a:moveTo>
                    <a:cubicBezTo>
                      <a:pt x="576" y="807"/>
                      <a:pt x="974" y="469"/>
                      <a:pt x="1432" y="469"/>
                    </a:cubicBezTo>
                    <a:cubicBezTo>
                      <a:pt x="1859" y="469"/>
                      <a:pt x="2210" y="807"/>
                      <a:pt x="2227" y="1241"/>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solidFill>
                    <a:schemeClr val="tx1"/>
                  </a:solidFill>
                  <a:latin typeface="Arial" pitchFamily="18"/>
                  <a:ea typeface="Arial Unicode MS" pitchFamily="2"/>
                  <a:cs typeface="Arial Unicode MS" pitchFamily="2"/>
                </a:endParaRPr>
              </a:p>
            </p:txBody>
          </p:sp>
          <p:sp>
            <p:nvSpPr>
              <p:cNvPr id="27" name="Freeform: Shape 3"/>
              <p:cNvSpPr/>
              <p:nvPr/>
            </p:nvSpPr>
            <p:spPr>
              <a:xfrm>
                <a:off x="1536110" y="2148421"/>
                <a:ext cx="61938" cy="370492"/>
              </a:xfrm>
              <a:custGeom>
                <a:avLst/>
                <a:gdLst/>
                <a:ahLst/>
                <a:cxnLst>
                  <a:cxn ang="3cd4">
                    <a:pos x="hc" y="t"/>
                  </a:cxn>
                  <a:cxn ang="cd2">
                    <a:pos x="l" y="vc"/>
                  </a:cxn>
                  <a:cxn ang="cd4">
                    <a:pos x="hc" y="b"/>
                  </a:cxn>
                  <a:cxn ang="0">
                    <a:pos x="r" y="vc"/>
                  </a:cxn>
                </a:cxnLst>
                <a:rect l="l" t="t" r="r" b="b"/>
                <a:pathLst>
                  <a:path w="493" h="2944">
                    <a:moveTo>
                      <a:pt x="493" y="2944"/>
                    </a:moveTo>
                    <a:lnTo>
                      <a:pt x="0" y="2944"/>
                    </a:lnTo>
                    <a:lnTo>
                      <a:pt x="0" y="0"/>
                    </a:lnTo>
                    <a:lnTo>
                      <a:pt x="493" y="0"/>
                    </a:ln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solidFill>
                    <a:schemeClr val="tx1"/>
                  </a:solidFill>
                  <a:latin typeface="Arial" pitchFamily="18"/>
                  <a:ea typeface="Arial Unicode MS" pitchFamily="2"/>
                  <a:cs typeface="Arial Unicode MS" pitchFamily="2"/>
                </a:endParaRPr>
              </a:p>
            </p:txBody>
          </p:sp>
          <p:sp>
            <p:nvSpPr>
              <p:cNvPr id="28" name="Freeform: Shape 4"/>
              <p:cNvSpPr/>
              <p:nvPr/>
            </p:nvSpPr>
            <p:spPr>
              <a:xfrm>
                <a:off x="1705809" y="2062438"/>
                <a:ext cx="142633" cy="461007"/>
              </a:xfrm>
              <a:custGeom>
                <a:avLst/>
                <a:gdLst/>
                <a:ahLst/>
                <a:cxnLst>
                  <a:cxn ang="3cd4">
                    <a:pos x="hc" y="t"/>
                  </a:cxn>
                  <a:cxn ang="cd2">
                    <a:pos x="l" y="vc"/>
                  </a:cxn>
                  <a:cxn ang="cd4">
                    <a:pos x="hc" y="b"/>
                  </a:cxn>
                  <a:cxn ang="0">
                    <a:pos x="r" y="vc"/>
                  </a:cxn>
                </a:cxnLst>
                <a:rect l="l" t="t" r="r" b="b"/>
                <a:pathLst>
                  <a:path w="1134" h="3663">
                    <a:moveTo>
                      <a:pt x="843" y="3663"/>
                    </a:moveTo>
                    <a:cubicBezTo>
                      <a:pt x="689" y="3663"/>
                      <a:pt x="469" y="3645"/>
                      <a:pt x="291" y="3514"/>
                    </a:cubicBezTo>
                    <a:cubicBezTo>
                      <a:pt x="95" y="3366"/>
                      <a:pt x="0" y="3111"/>
                      <a:pt x="0" y="2748"/>
                    </a:cubicBezTo>
                    <a:cubicBezTo>
                      <a:pt x="0" y="1146"/>
                      <a:pt x="0" y="1146"/>
                      <a:pt x="0" y="1146"/>
                    </a:cubicBezTo>
                    <a:cubicBezTo>
                      <a:pt x="0" y="677"/>
                      <a:pt x="0" y="677"/>
                      <a:pt x="0" y="677"/>
                    </a:cubicBezTo>
                    <a:cubicBezTo>
                      <a:pt x="0" y="0"/>
                      <a:pt x="0" y="0"/>
                      <a:pt x="0" y="0"/>
                    </a:cubicBezTo>
                    <a:cubicBezTo>
                      <a:pt x="493" y="0"/>
                      <a:pt x="493" y="0"/>
                      <a:pt x="493" y="0"/>
                    </a:cubicBezTo>
                    <a:cubicBezTo>
                      <a:pt x="493" y="677"/>
                      <a:pt x="493" y="677"/>
                      <a:pt x="493" y="677"/>
                    </a:cubicBezTo>
                    <a:cubicBezTo>
                      <a:pt x="1134" y="677"/>
                      <a:pt x="1134" y="677"/>
                      <a:pt x="1134" y="677"/>
                    </a:cubicBezTo>
                    <a:cubicBezTo>
                      <a:pt x="1134" y="1146"/>
                      <a:pt x="1134" y="1146"/>
                      <a:pt x="1134" y="1146"/>
                    </a:cubicBezTo>
                    <a:cubicBezTo>
                      <a:pt x="493" y="1146"/>
                      <a:pt x="493" y="1146"/>
                      <a:pt x="493" y="1146"/>
                    </a:cubicBezTo>
                    <a:cubicBezTo>
                      <a:pt x="493" y="2748"/>
                      <a:pt x="493" y="2748"/>
                      <a:pt x="493" y="2748"/>
                    </a:cubicBezTo>
                    <a:cubicBezTo>
                      <a:pt x="493" y="3122"/>
                      <a:pt x="624" y="3194"/>
                      <a:pt x="838" y="3194"/>
                    </a:cubicBezTo>
                    <a:cubicBezTo>
                      <a:pt x="915" y="3194"/>
                      <a:pt x="986" y="3194"/>
                      <a:pt x="1087" y="3182"/>
                    </a:cubicBezTo>
                    <a:cubicBezTo>
                      <a:pt x="1134" y="3170"/>
                      <a:pt x="1134" y="3170"/>
                      <a:pt x="1134" y="3170"/>
                    </a:cubicBezTo>
                    <a:cubicBezTo>
                      <a:pt x="1134" y="3627"/>
                      <a:pt x="1134" y="3627"/>
                      <a:pt x="1134" y="3627"/>
                    </a:cubicBezTo>
                    <a:cubicBezTo>
                      <a:pt x="1105" y="3633"/>
                      <a:pt x="1105" y="3633"/>
                      <a:pt x="1105" y="3633"/>
                    </a:cubicBezTo>
                    <a:cubicBezTo>
                      <a:pt x="1004" y="3657"/>
                      <a:pt x="933" y="3663"/>
                      <a:pt x="843" y="3663"/>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solidFill>
                    <a:schemeClr val="tx1"/>
                  </a:solidFill>
                  <a:latin typeface="Arial" pitchFamily="18"/>
                  <a:ea typeface="Arial Unicode MS" pitchFamily="2"/>
                  <a:cs typeface="Arial Unicode MS" pitchFamily="2"/>
                </a:endParaRPr>
              </a:p>
            </p:txBody>
          </p:sp>
          <p:sp>
            <p:nvSpPr>
              <p:cNvPr id="29" name="Freeform: Shape 5"/>
              <p:cNvSpPr/>
              <p:nvPr/>
            </p:nvSpPr>
            <p:spPr>
              <a:xfrm>
                <a:off x="2270927" y="2135705"/>
                <a:ext cx="379683" cy="387739"/>
              </a:xfrm>
              <a:custGeom>
                <a:avLst/>
                <a:gdLst/>
                <a:ahLst/>
                <a:cxnLst>
                  <a:cxn ang="3cd4">
                    <a:pos x="hc" y="t"/>
                  </a:cxn>
                  <a:cxn ang="cd2">
                    <a:pos x="l" y="vc"/>
                  </a:cxn>
                  <a:cxn ang="cd4">
                    <a:pos x="hc" y="b"/>
                  </a:cxn>
                  <a:cxn ang="0">
                    <a:pos x="r" y="vc"/>
                  </a:cxn>
                </a:cxnLst>
                <a:rect l="l" t="t" r="r" b="b"/>
                <a:pathLst>
                  <a:path w="3017" h="3081">
                    <a:moveTo>
                      <a:pt x="1509" y="3081"/>
                    </a:moveTo>
                    <a:cubicBezTo>
                      <a:pt x="1918" y="3081"/>
                      <a:pt x="2293" y="2926"/>
                      <a:pt x="2578" y="2647"/>
                    </a:cubicBezTo>
                    <a:cubicBezTo>
                      <a:pt x="2863" y="2357"/>
                      <a:pt x="3017" y="1965"/>
                      <a:pt x="3017" y="1544"/>
                    </a:cubicBezTo>
                    <a:cubicBezTo>
                      <a:pt x="3017" y="1116"/>
                      <a:pt x="2863" y="724"/>
                      <a:pt x="2578" y="433"/>
                    </a:cubicBezTo>
                    <a:cubicBezTo>
                      <a:pt x="2293" y="154"/>
                      <a:pt x="1918" y="0"/>
                      <a:pt x="1509" y="0"/>
                    </a:cubicBezTo>
                    <a:cubicBezTo>
                      <a:pt x="1105" y="0"/>
                      <a:pt x="725" y="154"/>
                      <a:pt x="445" y="433"/>
                    </a:cubicBezTo>
                    <a:cubicBezTo>
                      <a:pt x="160" y="724"/>
                      <a:pt x="0" y="1116"/>
                      <a:pt x="0" y="1544"/>
                    </a:cubicBezTo>
                    <a:cubicBezTo>
                      <a:pt x="0" y="1965"/>
                      <a:pt x="160" y="2357"/>
                      <a:pt x="445" y="2647"/>
                    </a:cubicBezTo>
                    <a:cubicBezTo>
                      <a:pt x="725" y="2926"/>
                      <a:pt x="1105" y="3081"/>
                      <a:pt x="1509" y="3081"/>
                    </a:cubicBezTo>
                    <a:close/>
                    <a:moveTo>
                      <a:pt x="1509" y="469"/>
                    </a:moveTo>
                    <a:cubicBezTo>
                      <a:pt x="1794" y="469"/>
                      <a:pt x="2049" y="576"/>
                      <a:pt x="2239" y="772"/>
                    </a:cubicBezTo>
                    <a:cubicBezTo>
                      <a:pt x="2423" y="968"/>
                      <a:pt x="2524" y="1241"/>
                      <a:pt x="2524" y="1544"/>
                    </a:cubicBezTo>
                    <a:cubicBezTo>
                      <a:pt x="2524" y="1841"/>
                      <a:pt x="2423" y="2114"/>
                      <a:pt x="2239" y="2310"/>
                    </a:cubicBezTo>
                    <a:cubicBezTo>
                      <a:pt x="2049" y="2505"/>
                      <a:pt x="1794" y="2612"/>
                      <a:pt x="1509" y="2612"/>
                    </a:cubicBezTo>
                    <a:cubicBezTo>
                      <a:pt x="1229" y="2612"/>
                      <a:pt x="968" y="2505"/>
                      <a:pt x="784" y="2310"/>
                    </a:cubicBezTo>
                    <a:cubicBezTo>
                      <a:pt x="600" y="2114"/>
                      <a:pt x="499" y="1841"/>
                      <a:pt x="499" y="1544"/>
                    </a:cubicBezTo>
                    <a:cubicBezTo>
                      <a:pt x="499" y="1241"/>
                      <a:pt x="600" y="968"/>
                      <a:pt x="784" y="772"/>
                    </a:cubicBezTo>
                    <a:cubicBezTo>
                      <a:pt x="968" y="576"/>
                      <a:pt x="1229" y="469"/>
                      <a:pt x="1509" y="469"/>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solidFill>
                    <a:schemeClr val="tx1"/>
                  </a:solidFill>
                  <a:latin typeface="Arial" pitchFamily="18"/>
                  <a:ea typeface="Arial Unicode MS" pitchFamily="2"/>
                  <a:cs typeface="Arial Unicode MS" pitchFamily="2"/>
                </a:endParaRPr>
              </a:p>
            </p:txBody>
          </p:sp>
          <p:sp>
            <p:nvSpPr>
              <p:cNvPr id="30" name="Freeform: Shape 6"/>
              <p:cNvSpPr/>
              <p:nvPr/>
            </p:nvSpPr>
            <p:spPr>
              <a:xfrm>
                <a:off x="884883" y="2135705"/>
                <a:ext cx="330334" cy="387739"/>
              </a:xfrm>
              <a:custGeom>
                <a:avLst/>
                <a:gdLst/>
                <a:ahLst/>
                <a:cxnLst>
                  <a:cxn ang="3cd4">
                    <a:pos x="hc" y="t"/>
                  </a:cxn>
                  <a:cxn ang="cd2">
                    <a:pos x="l" y="vc"/>
                  </a:cxn>
                  <a:cxn ang="cd4">
                    <a:pos x="hc" y="b"/>
                  </a:cxn>
                  <a:cxn ang="0">
                    <a:pos x="r" y="vc"/>
                  </a:cxn>
                </a:cxnLst>
                <a:rect l="l" t="t" r="r" b="b"/>
                <a:pathLst>
                  <a:path w="2625" h="3081">
                    <a:moveTo>
                      <a:pt x="1520" y="3081"/>
                    </a:moveTo>
                    <a:cubicBezTo>
                      <a:pt x="1111" y="3081"/>
                      <a:pt x="731" y="2926"/>
                      <a:pt x="445" y="2647"/>
                    </a:cubicBezTo>
                    <a:cubicBezTo>
                      <a:pt x="160" y="2357"/>
                      <a:pt x="0" y="1965"/>
                      <a:pt x="0" y="1544"/>
                    </a:cubicBezTo>
                    <a:cubicBezTo>
                      <a:pt x="0" y="1116"/>
                      <a:pt x="160" y="724"/>
                      <a:pt x="445" y="433"/>
                    </a:cubicBezTo>
                    <a:cubicBezTo>
                      <a:pt x="731" y="154"/>
                      <a:pt x="1111" y="0"/>
                      <a:pt x="1520" y="0"/>
                    </a:cubicBezTo>
                    <a:cubicBezTo>
                      <a:pt x="1948" y="0"/>
                      <a:pt x="2322" y="148"/>
                      <a:pt x="2601" y="433"/>
                    </a:cubicBezTo>
                    <a:cubicBezTo>
                      <a:pt x="2625" y="463"/>
                      <a:pt x="2625" y="463"/>
                      <a:pt x="2625" y="463"/>
                    </a:cubicBezTo>
                    <a:cubicBezTo>
                      <a:pt x="2322" y="819"/>
                      <a:pt x="2322" y="819"/>
                      <a:pt x="2322" y="819"/>
                    </a:cubicBezTo>
                    <a:cubicBezTo>
                      <a:pt x="2293" y="783"/>
                      <a:pt x="2293" y="783"/>
                      <a:pt x="2293" y="783"/>
                    </a:cubicBezTo>
                    <a:cubicBezTo>
                      <a:pt x="2091" y="576"/>
                      <a:pt x="1823" y="469"/>
                      <a:pt x="1520" y="469"/>
                    </a:cubicBezTo>
                    <a:cubicBezTo>
                      <a:pt x="1235" y="469"/>
                      <a:pt x="974" y="576"/>
                      <a:pt x="784" y="772"/>
                    </a:cubicBezTo>
                    <a:cubicBezTo>
                      <a:pt x="600" y="968"/>
                      <a:pt x="493" y="1241"/>
                      <a:pt x="493" y="1544"/>
                    </a:cubicBezTo>
                    <a:cubicBezTo>
                      <a:pt x="493" y="1841"/>
                      <a:pt x="600" y="2114"/>
                      <a:pt x="784" y="2310"/>
                    </a:cubicBezTo>
                    <a:cubicBezTo>
                      <a:pt x="974" y="2505"/>
                      <a:pt x="1235" y="2612"/>
                      <a:pt x="1520" y="2612"/>
                    </a:cubicBezTo>
                    <a:cubicBezTo>
                      <a:pt x="1823" y="2612"/>
                      <a:pt x="2091" y="2505"/>
                      <a:pt x="2293" y="2298"/>
                    </a:cubicBezTo>
                    <a:cubicBezTo>
                      <a:pt x="2322" y="2262"/>
                      <a:pt x="2322" y="2262"/>
                      <a:pt x="2322" y="2262"/>
                    </a:cubicBezTo>
                    <a:cubicBezTo>
                      <a:pt x="2625" y="2618"/>
                      <a:pt x="2625" y="2618"/>
                      <a:pt x="2625" y="2618"/>
                    </a:cubicBezTo>
                    <a:cubicBezTo>
                      <a:pt x="2601" y="2647"/>
                      <a:pt x="2601" y="2647"/>
                      <a:pt x="2601" y="2647"/>
                    </a:cubicBezTo>
                    <a:cubicBezTo>
                      <a:pt x="2322" y="2932"/>
                      <a:pt x="1948" y="3081"/>
                      <a:pt x="1520" y="3081"/>
                    </a:cubicBezTo>
                    <a:close/>
                  </a:path>
                </a:pathLst>
              </a:custGeom>
              <a:solidFill>
                <a:schemeClr val="bg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solidFill>
                    <a:schemeClr val="tx1"/>
                  </a:solidFill>
                  <a:latin typeface="Arial" pitchFamily="18"/>
                  <a:ea typeface="Arial Unicode MS" pitchFamily="2"/>
                  <a:cs typeface="Arial Unicode MS" pitchFamily="2"/>
                </a:endParaRPr>
              </a:p>
            </p:txBody>
          </p:sp>
        </p:grpSp>
        <p:grpSp>
          <p:nvGrpSpPr>
            <p:cNvPr id="19" name="Group 18"/>
            <p:cNvGrpSpPr/>
            <p:nvPr userDrawn="1"/>
          </p:nvGrpSpPr>
          <p:grpSpPr>
            <a:xfrm>
              <a:off x="1519618" y="1898656"/>
              <a:ext cx="1651420" cy="624789"/>
              <a:chOff x="1519618" y="1898656"/>
              <a:chExt cx="1651420" cy="624789"/>
            </a:xfrm>
            <a:gradFill>
              <a:gsLst>
                <a:gs pos="100000">
                  <a:srgbClr val="F69221"/>
                </a:gs>
                <a:gs pos="0">
                  <a:srgbClr val="F26223"/>
                </a:gs>
              </a:gsLst>
              <a:lin ang="0" scaled="0"/>
            </a:gradFill>
          </p:grpSpPr>
          <p:sp>
            <p:nvSpPr>
              <p:cNvPr id="22" name="Freeform: Shape 7"/>
              <p:cNvSpPr/>
              <p:nvPr/>
            </p:nvSpPr>
            <p:spPr>
              <a:xfrm>
                <a:off x="1519618" y="1898656"/>
                <a:ext cx="94921" cy="96305"/>
              </a:xfrm>
              <a:custGeom>
                <a:avLst/>
                <a:gdLst/>
                <a:ahLst/>
                <a:cxnLst>
                  <a:cxn ang="3cd4">
                    <a:pos x="hc" y="t"/>
                  </a:cxn>
                  <a:cxn ang="cd2">
                    <a:pos x="l" y="vc"/>
                  </a:cxn>
                  <a:cxn ang="cd4">
                    <a:pos x="hc" y="b"/>
                  </a:cxn>
                  <a:cxn ang="0">
                    <a:pos x="r" y="vc"/>
                  </a:cxn>
                </a:cxnLst>
                <a:rect l="l" t="t" r="r" b="b"/>
                <a:pathLst>
                  <a:path w="755" h="766">
                    <a:moveTo>
                      <a:pt x="380" y="766"/>
                    </a:moveTo>
                    <a:cubicBezTo>
                      <a:pt x="173" y="766"/>
                      <a:pt x="0" y="594"/>
                      <a:pt x="0" y="386"/>
                    </a:cubicBezTo>
                    <a:cubicBezTo>
                      <a:pt x="0" y="172"/>
                      <a:pt x="173" y="0"/>
                      <a:pt x="380" y="0"/>
                    </a:cubicBezTo>
                    <a:cubicBezTo>
                      <a:pt x="588" y="0"/>
                      <a:pt x="755" y="172"/>
                      <a:pt x="755" y="386"/>
                    </a:cubicBezTo>
                    <a:cubicBezTo>
                      <a:pt x="755" y="594"/>
                      <a:pt x="588" y="766"/>
                      <a:pt x="380" y="76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23" name="Freeform: Shape 8"/>
              <p:cNvSpPr/>
              <p:nvPr/>
            </p:nvSpPr>
            <p:spPr>
              <a:xfrm>
                <a:off x="3076117" y="2427895"/>
                <a:ext cx="94921" cy="95550"/>
              </a:xfrm>
              <a:custGeom>
                <a:avLst/>
                <a:gdLst/>
                <a:ahLst/>
                <a:cxnLst>
                  <a:cxn ang="3cd4">
                    <a:pos x="hc" y="t"/>
                  </a:cxn>
                  <a:cxn ang="cd2">
                    <a:pos x="l" y="vc"/>
                  </a:cxn>
                  <a:cxn ang="cd4">
                    <a:pos x="hc" y="b"/>
                  </a:cxn>
                  <a:cxn ang="0">
                    <a:pos x="r" y="vc"/>
                  </a:cxn>
                </a:cxnLst>
                <a:rect l="l" t="t" r="r" b="b"/>
                <a:pathLst>
                  <a:path w="755" h="760">
                    <a:moveTo>
                      <a:pt x="375" y="760"/>
                    </a:moveTo>
                    <a:cubicBezTo>
                      <a:pt x="167" y="760"/>
                      <a:pt x="0" y="588"/>
                      <a:pt x="0" y="380"/>
                    </a:cubicBezTo>
                    <a:cubicBezTo>
                      <a:pt x="0" y="172"/>
                      <a:pt x="167" y="0"/>
                      <a:pt x="375" y="0"/>
                    </a:cubicBezTo>
                    <a:cubicBezTo>
                      <a:pt x="589" y="0"/>
                      <a:pt x="755" y="172"/>
                      <a:pt x="755" y="380"/>
                    </a:cubicBezTo>
                    <a:cubicBezTo>
                      <a:pt x="755" y="588"/>
                      <a:pt x="589" y="760"/>
                      <a:pt x="375" y="760"/>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24" name="Freeform: Shape 9"/>
              <p:cNvSpPr/>
              <p:nvPr/>
            </p:nvSpPr>
            <p:spPr>
              <a:xfrm>
                <a:off x="1703543" y="1924841"/>
                <a:ext cx="1284326" cy="570908"/>
              </a:xfrm>
              <a:custGeom>
                <a:avLst/>
                <a:gdLst/>
                <a:ahLst/>
                <a:cxnLst>
                  <a:cxn ang="3cd4">
                    <a:pos x="hc" y="t"/>
                  </a:cxn>
                  <a:cxn ang="cd2">
                    <a:pos x="l" y="vc"/>
                  </a:cxn>
                  <a:cxn ang="cd4">
                    <a:pos x="hc" y="b"/>
                  </a:cxn>
                  <a:cxn ang="0">
                    <a:pos x="r" y="vc"/>
                  </a:cxn>
                </a:cxnLst>
                <a:rect l="l" t="t" r="r" b="b"/>
                <a:pathLst>
                  <a:path w="10203" h="4536">
                    <a:moveTo>
                      <a:pt x="10203" y="4198"/>
                    </a:moveTo>
                    <a:cubicBezTo>
                      <a:pt x="9199" y="4198"/>
                      <a:pt x="9199" y="4198"/>
                      <a:pt x="9199" y="4198"/>
                    </a:cubicBezTo>
                    <a:cubicBezTo>
                      <a:pt x="8939" y="4198"/>
                      <a:pt x="8731" y="3984"/>
                      <a:pt x="8731" y="3723"/>
                    </a:cubicBezTo>
                    <a:cubicBezTo>
                      <a:pt x="8731" y="766"/>
                      <a:pt x="8731" y="766"/>
                      <a:pt x="8731" y="766"/>
                    </a:cubicBezTo>
                    <a:cubicBezTo>
                      <a:pt x="8731" y="344"/>
                      <a:pt x="8386" y="0"/>
                      <a:pt x="7959" y="0"/>
                    </a:cubicBezTo>
                    <a:cubicBezTo>
                      <a:pt x="0" y="0"/>
                      <a:pt x="0" y="0"/>
                      <a:pt x="0" y="0"/>
                    </a:cubicBezTo>
                    <a:cubicBezTo>
                      <a:pt x="0" y="338"/>
                      <a:pt x="0" y="338"/>
                      <a:pt x="0" y="338"/>
                    </a:cubicBezTo>
                    <a:cubicBezTo>
                      <a:pt x="7917" y="338"/>
                      <a:pt x="7917" y="338"/>
                      <a:pt x="7917" y="338"/>
                    </a:cubicBezTo>
                    <a:cubicBezTo>
                      <a:pt x="8178" y="338"/>
                      <a:pt x="8386" y="552"/>
                      <a:pt x="8386" y="808"/>
                    </a:cubicBezTo>
                    <a:cubicBezTo>
                      <a:pt x="8386" y="3770"/>
                      <a:pt x="8386" y="3770"/>
                      <a:pt x="8386" y="3770"/>
                    </a:cubicBezTo>
                    <a:cubicBezTo>
                      <a:pt x="8386" y="4192"/>
                      <a:pt x="8731" y="4536"/>
                      <a:pt x="9157" y="4536"/>
                    </a:cubicBezTo>
                    <a:cubicBezTo>
                      <a:pt x="10203" y="4536"/>
                      <a:pt x="10203" y="4536"/>
                      <a:pt x="10203" y="453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gr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 4">
    <p:spTree>
      <p:nvGrpSpPr>
        <p:cNvPr id="1" name=""/>
        <p:cNvGrpSpPr/>
        <p:nvPr/>
      </p:nvGrpSpPr>
      <p:grpSpPr>
        <a:xfrm>
          <a:off x="0" y="0"/>
          <a:ext cx="0" cy="0"/>
          <a:chOff x="0" y="0"/>
          <a:chExt cx="0" cy="0"/>
        </a:xfrm>
      </p:grpSpPr>
      <p:sp>
        <p:nvSpPr>
          <p:cNvPr id="18" name="TextBox 17"/>
          <p:cNvSpPr txBox="1"/>
          <p:nvPr userDrawn="1"/>
        </p:nvSpPr>
        <p:spPr>
          <a:xfrm>
            <a:off x="1486217" y="870888"/>
            <a:ext cx="825867" cy="1631216"/>
          </a:xfrm>
          <a:prstGeom prst="rect">
            <a:avLst/>
          </a:prstGeom>
          <a:noFill/>
        </p:spPr>
        <p:txBody>
          <a:bodyPr wrap="none" rtlCol="0">
            <a:spAutoFit/>
          </a:bodyPr>
          <a:lstStyle/>
          <a:p>
            <a:r>
              <a:rPr lang="en-US" sz="10000" b="1" dirty="0">
                <a:solidFill>
                  <a:schemeClr val="bg2">
                    <a:lumMod val="90000"/>
                    <a:alpha val="70000"/>
                  </a:schemeClr>
                </a:solidFill>
                <a:latin typeface="Times New Roman" charset="0"/>
                <a:ea typeface="Times New Roman" charset="0"/>
                <a:cs typeface="Times New Roman" charset="0"/>
              </a:rPr>
              <a:t>”</a:t>
            </a:r>
          </a:p>
        </p:txBody>
      </p:sp>
      <p:sp>
        <p:nvSpPr>
          <p:cNvPr id="35" name="TextBox 34"/>
          <p:cNvSpPr txBox="1"/>
          <p:nvPr userDrawn="1"/>
        </p:nvSpPr>
        <p:spPr>
          <a:xfrm>
            <a:off x="4153824" y="870888"/>
            <a:ext cx="825867" cy="1631216"/>
          </a:xfrm>
          <a:prstGeom prst="rect">
            <a:avLst/>
          </a:prstGeom>
          <a:noFill/>
        </p:spPr>
        <p:txBody>
          <a:bodyPr wrap="none" rtlCol="0">
            <a:spAutoFit/>
          </a:bodyPr>
          <a:lstStyle/>
          <a:p>
            <a:r>
              <a:rPr lang="en-US" sz="10000" b="1" dirty="0">
                <a:solidFill>
                  <a:schemeClr val="bg2">
                    <a:lumMod val="90000"/>
                    <a:alpha val="70000"/>
                  </a:schemeClr>
                </a:solidFill>
                <a:latin typeface="Times New Roman" charset="0"/>
                <a:ea typeface="Times New Roman" charset="0"/>
                <a:cs typeface="Times New Roman" charset="0"/>
              </a:rPr>
              <a:t>”</a:t>
            </a:r>
          </a:p>
        </p:txBody>
      </p:sp>
      <p:sp>
        <p:nvSpPr>
          <p:cNvPr id="36" name="TextBox 35"/>
          <p:cNvSpPr txBox="1"/>
          <p:nvPr userDrawn="1"/>
        </p:nvSpPr>
        <p:spPr>
          <a:xfrm>
            <a:off x="6907662" y="870888"/>
            <a:ext cx="825867" cy="1631216"/>
          </a:xfrm>
          <a:prstGeom prst="rect">
            <a:avLst/>
          </a:prstGeom>
          <a:noFill/>
        </p:spPr>
        <p:txBody>
          <a:bodyPr wrap="none" rtlCol="0">
            <a:spAutoFit/>
          </a:bodyPr>
          <a:lstStyle/>
          <a:p>
            <a:r>
              <a:rPr lang="en-US" sz="10000" b="1" dirty="0">
                <a:solidFill>
                  <a:schemeClr val="bg2">
                    <a:lumMod val="90000"/>
                    <a:alpha val="70000"/>
                  </a:schemeClr>
                </a:solidFill>
                <a:latin typeface="Times New Roman" charset="0"/>
                <a:ea typeface="Times New Roman" charset="0"/>
                <a:cs typeface="Times New Roman" charset="0"/>
              </a:rPr>
              <a:t>”</a:t>
            </a:r>
          </a:p>
        </p:txBody>
      </p:sp>
      <p:sp>
        <p:nvSpPr>
          <p:cNvPr id="5" name="Slide Number Placeholder 4"/>
          <p:cNvSpPr txBox="1">
            <a:spLocks/>
          </p:cNvSpPr>
          <p:nvPr userDrawn="1"/>
        </p:nvSpPr>
        <p:spPr>
          <a:xfrm>
            <a:off x="173214" y="4767263"/>
            <a:ext cx="7729381" cy="273844"/>
          </a:xfrm>
          <a:prstGeom prst="rect">
            <a:avLst/>
          </a:prstGeom>
        </p:spPr>
        <p:txBody>
          <a:bodyPr vert="horz" lIns="91440" tIns="45720" rIns="91440" bIns="4572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800" smtClean="0"/>
              <a:pPr algn="l"/>
              <a:t>‹#›</a:t>
            </a:fld>
            <a:r>
              <a:rPr lang="en-US" sz="800" dirty="0"/>
              <a:t> </a:t>
            </a:r>
            <a:r>
              <a:rPr lang="en-US" sz="800" dirty="0">
                <a:solidFill>
                  <a:schemeClr val="accent2"/>
                </a:solidFill>
              </a:rPr>
              <a:t>•</a:t>
            </a:r>
            <a:endParaRPr lang="en-US" sz="800" dirty="0"/>
          </a:p>
        </p:txBody>
      </p:sp>
      <p:sp>
        <p:nvSpPr>
          <p:cNvPr id="4" name="Picture Placeholder 22"/>
          <p:cNvSpPr>
            <a:spLocks noGrp="1"/>
          </p:cNvSpPr>
          <p:nvPr>
            <p:ph type="pic" sz="quarter" idx="14" hasCustomPrompt="1"/>
          </p:nvPr>
        </p:nvSpPr>
        <p:spPr>
          <a:xfrm>
            <a:off x="683493" y="3140739"/>
            <a:ext cx="2374826" cy="674688"/>
          </a:xfrm>
        </p:spPr>
        <p:txBody>
          <a:bodyPr anchor="ctr">
            <a:normAutofit/>
          </a:bodyPr>
          <a:lstStyle>
            <a:lvl1pPr marL="0" indent="0" algn="ctr">
              <a:buNone/>
              <a:defRPr sz="1200"/>
            </a:lvl1pPr>
          </a:lstStyle>
          <a:p>
            <a:r>
              <a:rPr lang="en-US" dirty="0"/>
              <a:t>LOGO </a:t>
            </a:r>
            <a:br>
              <a:rPr lang="en-US" dirty="0"/>
            </a:br>
            <a:r>
              <a:rPr lang="en-US" dirty="0"/>
              <a:t>GOES HERE</a:t>
            </a:r>
          </a:p>
        </p:txBody>
      </p:sp>
      <p:sp>
        <p:nvSpPr>
          <p:cNvPr id="13" name="Text Placeholder 12"/>
          <p:cNvSpPr>
            <a:spLocks noGrp="1"/>
          </p:cNvSpPr>
          <p:nvPr>
            <p:ph type="body" sz="quarter" idx="30" hasCustomPrompt="1"/>
          </p:nvPr>
        </p:nvSpPr>
        <p:spPr>
          <a:xfrm>
            <a:off x="683493" y="3869482"/>
            <a:ext cx="2374826" cy="383541"/>
          </a:xfrm>
        </p:spPr>
        <p:txBody>
          <a:bodyPr>
            <a:normAutofit/>
          </a:bodyPr>
          <a:lstStyle>
            <a:lvl1pPr marL="0" indent="0" algn="ctr">
              <a:spcBef>
                <a:spcPts val="0"/>
              </a:spcBef>
              <a:buNone/>
              <a:defRPr sz="800" baseline="0">
                <a:solidFill>
                  <a:schemeClr val="tx2"/>
                </a:solidFill>
                <a:latin typeface="+mn-lt"/>
              </a:defRPr>
            </a:lvl1pPr>
          </a:lstStyle>
          <a:p>
            <a:pPr lvl="0"/>
            <a:r>
              <a:rPr lang="en-US" dirty="0"/>
              <a:t>Joseph Doe, Title </a:t>
            </a:r>
            <a:br>
              <a:rPr lang="en-US" dirty="0"/>
            </a:br>
            <a:r>
              <a:rPr lang="en-US" dirty="0"/>
              <a:t>Company Name</a:t>
            </a:r>
          </a:p>
        </p:txBody>
      </p:sp>
      <p:sp>
        <p:nvSpPr>
          <p:cNvPr id="10" name="Text Placeholder 9"/>
          <p:cNvSpPr>
            <a:spLocks noGrp="1"/>
          </p:cNvSpPr>
          <p:nvPr>
            <p:ph type="body" sz="quarter" idx="31" hasCustomPrompt="1"/>
          </p:nvPr>
        </p:nvSpPr>
        <p:spPr>
          <a:xfrm>
            <a:off x="683493" y="1852137"/>
            <a:ext cx="2374826" cy="1129903"/>
          </a:xfrm>
        </p:spPr>
        <p:txBody>
          <a:bodyPr>
            <a:noAutofit/>
          </a:bodyPr>
          <a:lstStyle>
            <a:lvl1pPr marL="0" marR="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lang="en-US" sz="1300" b="0" i="0">
                <a:effectLst/>
                <a:latin typeface="Century Gothic" charset="0"/>
                <a:ea typeface="Century Gothic" charset="0"/>
                <a:cs typeface="Century Gothic" charset="0"/>
              </a:defRPr>
            </a:lvl1pPr>
            <a:lvl2pPr marL="342900" indent="0" algn="ctr">
              <a:buNone/>
              <a:defRPr sz="1200"/>
            </a:lvl2pPr>
            <a:lvl3pPr marL="685800" indent="0" algn="ctr">
              <a:buNone/>
              <a:defRPr sz="1100"/>
            </a:lvl3pPr>
            <a:lvl4pPr marL="1028700" indent="0" algn="ctr">
              <a:buNone/>
              <a:defRPr sz="1050"/>
            </a:lvl4pPr>
            <a:lvl5pPr marL="1371600" indent="0" algn="ctr">
              <a:buNone/>
              <a:defRPr sz="1050"/>
            </a:lvl5p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Morbi</a:t>
            </a:r>
            <a:r>
              <a:rPr lang="en-US" dirty="0"/>
              <a:t> in </a:t>
            </a:r>
            <a:r>
              <a:rPr lang="en-US" dirty="0" err="1"/>
              <a:t>congue</a:t>
            </a:r>
            <a:r>
              <a:rPr lang="en-US" dirty="0"/>
              <a:t> nisi. Nunc </a:t>
            </a:r>
            <a:r>
              <a:rPr lang="en-US" dirty="0" err="1"/>
              <a:t>tristique</a:t>
            </a:r>
            <a:r>
              <a:rPr lang="en-US" dirty="0"/>
              <a:t> </a:t>
            </a:r>
            <a:r>
              <a:rPr lang="en-US" dirty="0" err="1"/>
              <a:t>fringilla</a:t>
            </a:r>
            <a:r>
              <a:rPr lang="en-US" dirty="0"/>
              <a:t> </a:t>
            </a:r>
            <a:r>
              <a:rPr lang="en-US" dirty="0" err="1"/>
              <a:t>posuere</a:t>
            </a:r>
            <a:r>
              <a:rPr lang="en-US" dirty="0"/>
              <a:t>.</a:t>
            </a:r>
          </a:p>
        </p:txBody>
      </p:sp>
      <p:cxnSp>
        <p:nvCxnSpPr>
          <p:cNvPr id="12" name="Straight Connector 11"/>
          <p:cNvCxnSpPr/>
          <p:nvPr userDrawn="1"/>
        </p:nvCxnSpPr>
        <p:spPr>
          <a:xfrm flipH="1" flipV="1">
            <a:off x="625507" y="3061422"/>
            <a:ext cx="2490798" cy="1"/>
          </a:xfrm>
          <a:prstGeom prst="line">
            <a:avLst/>
          </a:prstGeom>
        </p:spPr>
        <p:style>
          <a:lnRef idx="1">
            <a:schemeClr val="accent1"/>
          </a:lnRef>
          <a:fillRef idx="0">
            <a:schemeClr val="accent1"/>
          </a:fillRef>
          <a:effectRef idx="0">
            <a:schemeClr val="accent1"/>
          </a:effectRef>
          <a:fontRef idx="minor">
            <a:schemeClr val="tx1"/>
          </a:fontRef>
        </p:style>
      </p:cxnSp>
      <p:sp>
        <p:nvSpPr>
          <p:cNvPr id="16" name="Picture Placeholder 22"/>
          <p:cNvSpPr>
            <a:spLocks noGrp="1"/>
          </p:cNvSpPr>
          <p:nvPr>
            <p:ph type="pic" sz="quarter" idx="32" hasCustomPrompt="1"/>
          </p:nvPr>
        </p:nvSpPr>
        <p:spPr>
          <a:xfrm>
            <a:off x="3379345" y="3140739"/>
            <a:ext cx="2374826" cy="674688"/>
          </a:xfrm>
        </p:spPr>
        <p:txBody>
          <a:bodyPr anchor="ctr">
            <a:normAutofit/>
          </a:bodyPr>
          <a:lstStyle>
            <a:lvl1pPr marL="0" indent="0" algn="ctr">
              <a:buNone/>
              <a:defRPr sz="1200"/>
            </a:lvl1pPr>
          </a:lstStyle>
          <a:p>
            <a:r>
              <a:rPr lang="en-US" dirty="0"/>
              <a:t>LOGO </a:t>
            </a:r>
            <a:br>
              <a:rPr lang="en-US" dirty="0"/>
            </a:br>
            <a:r>
              <a:rPr lang="en-US" dirty="0"/>
              <a:t>GOES HERE</a:t>
            </a:r>
          </a:p>
        </p:txBody>
      </p:sp>
      <p:sp>
        <p:nvSpPr>
          <p:cNvPr id="17" name="Text Placeholder 12"/>
          <p:cNvSpPr>
            <a:spLocks noGrp="1"/>
          </p:cNvSpPr>
          <p:nvPr>
            <p:ph type="body" sz="quarter" idx="33" hasCustomPrompt="1"/>
          </p:nvPr>
        </p:nvSpPr>
        <p:spPr>
          <a:xfrm>
            <a:off x="3379345" y="3869482"/>
            <a:ext cx="2374826" cy="383541"/>
          </a:xfrm>
        </p:spPr>
        <p:txBody>
          <a:bodyPr>
            <a:normAutofit/>
          </a:bodyPr>
          <a:lstStyle>
            <a:lvl1pPr marL="0" indent="0" algn="ctr">
              <a:spcBef>
                <a:spcPts val="0"/>
              </a:spcBef>
              <a:buNone/>
              <a:defRPr sz="800" baseline="0">
                <a:solidFill>
                  <a:schemeClr val="tx2"/>
                </a:solidFill>
                <a:latin typeface="+mn-lt"/>
              </a:defRPr>
            </a:lvl1pPr>
          </a:lstStyle>
          <a:p>
            <a:pPr lvl="0"/>
            <a:r>
              <a:rPr lang="en-US" dirty="0"/>
              <a:t>Joseph Doe, Title </a:t>
            </a:r>
            <a:br>
              <a:rPr lang="en-US" dirty="0"/>
            </a:br>
            <a:r>
              <a:rPr lang="en-US" dirty="0"/>
              <a:t>Company Name</a:t>
            </a:r>
          </a:p>
        </p:txBody>
      </p:sp>
      <p:cxnSp>
        <p:nvCxnSpPr>
          <p:cNvPr id="19" name="Straight Connector 18"/>
          <p:cNvCxnSpPr/>
          <p:nvPr userDrawn="1"/>
        </p:nvCxnSpPr>
        <p:spPr>
          <a:xfrm flipH="1" flipV="1">
            <a:off x="3321359" y="3061422"/>
            <a:ext cx="2490798" cy="1"/>
          </a:xfrm>
          <a:prstGeom prst="line">
            <a:avLst/>
          </a:prstGeom>
        </p:spPr>
        <p:style>
          <a:lnRef idx="1">
            <a:schemeClr val="accent1"/>
          </a:lnRef>
          <a:fillRef idx="0">
            <a:schemeClr val="accent1"/>
          </a:fillRef>
          <a:effectRef idx="0">
            <a:schemeClr val="accent1"/>
          </a:effectRef>
          <a:fontRef idx="minor">
            <a:schemeClr val="tx1"/>
          </a:fontRef>
        </p:style>
      </p:cxnSp>
      <p:sp>
        <p:nvSpPr>
          <p:cNvPr id="20" name="Picture Placeholder 22"/>
          <p:cNvSpPr>
            <a:spLocks noGrp="1"/>
          </p:cNvSpPr>
          <p:nvPr>
            <p:ph type="pic" sz="quarter" idx="35" hasCustomPrompt="1"/>
          </p:nvPr>
        </p:nvSpPr>
        <p:spPr>
          <a:xfrm>
            <a:off x="6133183" y="3140739"/>
            <a:ext cx="2374826" cy="674688"/>
          </a:xfrm>
        </p:spPr>
        <p:txBody>
          <a:bodyPr anchor="ctr">
            <a:normAutofit/>
          </a:bodyPr>
          <a:lstStyle>
            <a:lvl1pPr marL="0" indent="0" algn="ctr">
              <a:buNone/>
              <a:defRPr sz="1200"/>
            </a:lvl1pPr>
          </a:lstStyle>
          <a:p>
            <a:r>
              <a:rPr lang="en-US" dirty="0"/>
              <a:t>LOGO </a:t>
            </a:r>
            <a:br>
              <a:rPr lang="en-US" dirty="0"/>
            </a:br>
            <a:r>
              <a:rPr lang="en-US" dirty="0"/>
              <a:t>GOES HERE</a:t>
            </a:r>
          </a:p>
        </p:txBody>
      </p:sp>
      <p:sp>
        <p:nvSpPr>
          <p:cNvPr id="21" name="Text Placeholder 12"/>
          <p:cNvSpPr>
            <a:spLocks noGrp="1"/>
          </p:cNvSpPr>
          <p:nvPr>
            <p:ph type="body" sz="quarter" idx="36" hasCustomPrompt="1"/>
          </p:nvPr>
        </p:nvSpPr>
        <p:spPr>
          <a:xfrm>
            <a:off x="6133183" y="3869482"/>
            <a:ext cx="2374826" cy="383541"/>
          </a:xfrm>
        </p:spPr>
        <p:txBody>
          <a:bodyPr>
            <a:normAutofit/>
          </a:bodyPr>
          <a:lstStyle>
            <a:lvl1pPr marL="0" indent="0" algn="ctr">
              <a:spcBef>
                <a:spcPts val="0"/>
              </a:spcBef>
              <a:buNone/>
              <a:defRPr sz="800" baseline="0">
                <a:solidFill>
                  <a:schemeClr val="tx2"/>
                </a:solidFill>
                <a:latin typeface="+mn-lt"/>
              </a:defRPr>
            </a:lvl1pPr>
          </a:lstStyle>
          <a:p>
            <a:pPr lvl="0"/>
            <a:r>
              <a:rPr lang="en-US" dirty="0"/>
              <a:t>Joseph Doe, Title </a:t>
            </a:r>
            <a:br>
              <a:rPr lang="en-US" dirty="0"/>
            </a:br>
            <a:r>
              <a:rPr lang="en-US" dirty="0"/>
              <a:t>Company Name</a:t>
            </a:r>
          </a:p>
        </p:txBody>
      </p:sp>
      <p:cxnSp>
        <p:nvCxnSpPr>
          <p:cNvPr id="23" name="Straight Connector 22"/>
          <p:cNvCxnSpPr/>
          <p:nvPr userDrawn="1"/>
        </p:nvCxnSpPr>
        <p:spPr>
          <a:xfrm flipH="1" flipV="1">
            <a:off x="6075197" y="3061422"/>
            <a:ext cx="2490798" cy="1"/>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 Placeholder 9"/>
          <p:cNvSpPr>
            <a:spLocks noGrp="1"/>
          </p:cNvSpPr>
          <p:nvPr>
            <p:ph type="body" sz="quarter" idx="37" hasCustomPrompt="1"/>
          </p:nvPr>
        </p:nvSpPr>
        <p:spPr>
          <a:xfrm>
            <a:off x="3379345" y="1852137"/>
            <a:ext cx="2374826" cy="1129903"/>
          </a:xfrm>
        </p:spPr>
        <p:txBody>
          <a:bodyPr>
            <a:noAutofit/>
          </a:bodyPr>
          <a:lstStyle>
            <a:lvl1pPr marL="0" marR="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sz="1300" baseline="0">
                <a:solidFill>
                  <a:schemeClr val="tx1"/>
                </a:solidFill>
                <a:latin typeface="Century Gothic" charset="0"/>
                <a:ea typeface="Century Gothic" charset="0"/>
                <a:cs typeface="Century Gothic" charset="0"/>
              </a:defRPr>
            </a:lvl1pPr>
            <a:lvl2pPr marL="342900" indent="0" algn="ctr">
              <a:buNone/>
              <a:defRPr sz="1200"/>
            </a:lvl2pPr>
            <a:lvl3pPr marL="685800" indent="0" algn="ctr">
              <a:buNone/>
              <a:defRPr sz="1100"/>
            </a:lvl3pPr>
            <a:lvl4pPr marL="1028700" indent="0" algn="ctr">
              <a:buNone/>
              <a:defRPr sz="1050"/>
            </a:lvl4pPr>
            <a:lvl5pPr marL="1371600" indent="0" algn="ctr">
              <a:buNone/>
              <a:defRPr sz="1050"/>
            </a:lvl5p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Morbi</a:t>
            </a:r>
            <a:r>
              <a:rPr lang="en-US" dirty="0"/>
              <a:t> in </a:t>
            </a:r>
            <a:r>
              <a:rPr lang="en-US" dirty="0" err="1"/>
              <a:t>congue</a:t>
            </a:r>
            <a:r>
              <a:rPr lang="en-US" dirty="0"/>
              <a:t> nisi. Nunc </a:t>
            </a:r>
            <a:r>
              <a:rPr lang="en-US" dirty="0" err="1"/>
              <a:t>tristique</a:t>
            </a:r>
            <a:r>
              <a:rPr lang="en-US" dirty="0"/>
              <a:t> </a:t>
            </a:r>
            <a:r>
              <a:rPr lang="en-US" dirty="0" err="1"/>
              <a:t>fringilla</a:t>
            </a:r>
            <a:r>
              <a:rPr lang="en-US" dirty="0"/>
              <a:t> </a:t>
            </a:r>
            <a:r>
              <a:rPr lang="en-US" dirty="0" err="1"/>
              <a:t>posuere</a:t>
            </a:r>
            <a:r>
              <a:rPr lang="en-US" dirty="0"/>
              <a:t>.</a:t>
            </a:r>
          </a:p>
        </p:txBody>
      </p:sp>
      <p:sp>
        <p:nvSpPr>
          <p:cNvPr id="27" name="Text Placeholder 9"/>
          <p:cNvSpPr>
            <a:spLocks noGrp="1"/>
          </p:cNvSpPr>
          <p:nvPr>
            <p:ph type="body" sz="quarter" idx="38" hasCustomPrompt="1"/>
          </p:nvPr>
        </p:nvSpPr>
        <p:spPr>
          <a:xfrm>
            <a:off x="6133183" y="1852137"/>
            <a:ext cx="2374826" cy="1129903"/>
          </a:xfrm>
        </p:spPr>
        <p:txBody>
          <a:bodyPr>
            <a:noAutofit/>
          </a:bodyPr>
          <a:lstStyle>
            <a:lvl1pPr marL="0" marR="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sz="1300" baseline="0">
                <a:solidFill>
                  <a:schemeClr val="tx1"/>
                </a:solidFill>
                <a:latin typeface="Century Gothic" charset="0"/>
                <a:ea typeface="Century Gothic" charset="0"/>
                <a:cs typeface="Century Gothic" charset="0"/>
              </a:defRPr>
            </a:lvl1pPr>
            <a:lvl2pPr marL="342900" indent="0" algn="ctr">
              <a:buNone/>
              <a:defRPr sz="1200"/>
            </a:lvl2pPr>
            <a:lvl3pPr marL="685800" indent="0" algn="ctr">
              <a:buNone/>
              <a:defRPr sz="1100"/>
            </a:lvl3pPr>
            <a:lvl4pPr marL="1028700" indent="0" algn="ctr">
              <a:buNone/>
              <a:defRPr sz="1050"/>
            </a:lvl4pPr>
            <a:lvl5pPr marL="1371600" indent="0" algn="ctr">
              <a:buNone/>
              <a:defRPr sz="1050"/>
            </a:lvl5p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Morbi</a:t>
            </a:r>
            <a:r>
              <a:rPr lang="en-US" dirty="0"/>
              <a:t> in </a:t>
            </a:r>
            <a:r>
              <a:rPr lang="en-US" dirty="0" err="1"/>
              <a:t>congue</a:t>
            </a:r>
            <a:r>
              <a:rPr lang="en-US" dirty="0"/>
              <a:t> nisi. Nunc </a:t>
            </a:r>
            <a:r>
              <a:rPr lang="en-US" dirty="0" err="1"/>
              <a:t>tristique</a:t>
            </a:r>
            <a:r>
              <a:rPr lang="en-US" dirty="0"/>
              <a:t> </a:t>
            </a:r>
            <a:r>
              <a:rPr lang="en-US" dirty="0" err="1"/>
              <a:t>fringilla</a:t>
            </a:r>
            <a:r>
              <a:rPr lang="en-US" dirty="0"/>
              <a:t> </a:t>
            </a:r>
            <a:r>
              <a:rPr lang="en-US" dirty="0" err="1"/>
              <a:t>posuere</a:t>
            </a:r>
            <a:r>
              <a:rPr lang="en-US" dirty="0"/>
              <a:t>.</a:t>
            </a:r>
          </a:p>
        </p:txBody>
      </p:sp>
      <p:grpSp>
        <p:nvGrpSpPr>
          <p:cNvPr id="22" name="Group 21"/>
          <p:cNvGrpSpPr/>
          <p:nvPr userDrawn="1"/>
        </p:nvGrpSpPr>
        <p:grpSpPr>
          <a:xfrm>
            <a:off x="383786" y="726143"/>
            <a:ext cx="1147776" cy="9069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24" name="Oval 23"/>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itle 2"/>
          <p:cNvSpPr>
            <a:spLocks noGrp="1"/>
          </p:cNvSpPr>
          <p:nvPr>
            <p:ph type="title" hasCustomPrompt="1"/>
          </p:nvPr>
        </p:nvSpPr>
        <p:spPr>
          <a:xfrm>
            <a:off x="276863" y="273844"/>
            <a:ext cx="8585200" cy="377031"/>
          </a:xfrm>
        </p:spPr>
        <p:txBody>
          <a:bodyPr/>
          <a:lstStyle/>
          <a:p>
            <a:pPr lvl="0"/>
            <a:r>
              <a:rPr lang="en-US"/>
              <a:t>Slide Title Goes Here</a:t>
            </a:r>
            <a:endParaRPr 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meline — 1">
    <p:spTree>
      <p:nvGrpSpPr>
        <p:cNvPr id="1" name=""/>
        <p:cNvGrpSpPr/>
        <p:nvPr/>
      </p:nvGrpSpPr>
      <p:grpSpPr>
        <a:xfrm>
          <a:off x="0" y="0"/>
          <a:ext cx="0" cy="0"/>
          <a:chOff x="0" y="0"/>
          <a:chExt cx="0" cy="0"/>
        </a:xfrm>
      </p:grpSpPr>
      <p:sp>
        <p:nvSpPr>
          <p:cNvPr id="39" name="Pentagon 38"/>
          <p:cNvSpPr/>
          <p:nvPr userDrawn="1"/>
        </p:nvSpPr>
        <p:spPr>
          <a:xfrm>
            <a:off x="1" y="4410160"/>
            <a:ext cx="8440614" cy="357103"/>
          </a:xfrm>
          <a:prstGeom prst="homePlate">
            <a:avLst>
              <a:gd name="adj" fmla="val 38154"/>
            </a:avLst>
          </a:prstGeom>
          <a:gradFill>
            <a:gsLst>
              <a:gs pos="0">
                <a:srgbClr val="F69221"/>
              </a:gs>
              <a:gs pos="100000">
                <a:srgbClr val="F26223"/>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entagon 37"/>
          <p:cNvSpPr/>
          <p:nvPr userDrawn="1"/>
        </p:nvSpPr>
        <p:spPr>
          <a:xfrm>
            <a:off x="5484862" y="921407"/>
            <a:ext cx="3659138" cy="3314112"/>
          </a:xfrm>
          <a:prstGeom prst="homePlate">
            <a:avLst>
              <a:gd name="adj" fmla="val 29064"/>
            </a:avLst>
          </a:prstGeom>
          <a:solidFill>
            <a:schemeClr val="tx2">
              <a:lumMod val="20000"/>
              <a:lumOff val="80000"/>
            </a:schemeClr>
          </a:solidFill>
          <a:ln>
            <a:noFill/>
          </a:ln>
          <a:effectLst>
            <a:outerShdw blurRad="393700" dist="482600" dir="186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Pentagon 36"/>
          <p:cNvSpPr/>
          <p:nvPr userDrawn="1"/>
        </p:nvSpPr>
        <p:spPr>
          <a:xfrm>
            <a:off x="678777" y="921407"/>
            <a:ext cx="5780866" cy="3314112"/>
          </a:xfrm>
          <a:prstGeom prst="homePlate">
            <a:avLst>
              <a:gd name="adj" fmla="val 29064"/>
            </a:avLst>
          </a:prstGeom>
          <a:solidFill>
            <a:schemeClr val="bg2"/>
          </a:solidFill>
          <a:ln>
            <a:noFill/>
          </a:ln>
          <a:effectLst>
            <a:outerShdw blurRad="393700" dist="482600" dir="186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Pentagon 35"/>
          <p:cNvSpPr/>
          <p:nvPr userDrawn="1"/>
        </p:nvSpPr>
        <p:spPr>
          <a:xfrm>
            <a:off x="0" y="921407"/>
            <a:ext cx="3527922" cy="3314112"/>
          </a:xfrm>
          <a:prstGeom prst="homePlate">
            <a:avLst>
              <a:gd name="adj" fmla="val 29064"/>
            </a:avLst>
          </a:prstGeom>
          <a:solidFill>
            <a:srgbClr val="FFFFFF"/>
          </a:solidFill>
          <a:ln>
            <a:noFill/>
          </a:ln>
          <a:effectLst>
            <a:outerShdw blurRad="393700" dist="482600" dir="186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txBox="1">
            <a:spLocks/>
          </p:cNvSpPr>
          <p:nvPr userDrawn="1"/>
        </p:nvSpPr>
        <p:spPr>
          <a:xfrm>
            <a:off x="173213" y="4767263"/>
            <a:ext cx="7729381" cy="273844"/>
          </a:xfrm>
          <a:prstGeom prst="rect">
            <a:avLst/>
          </a:prstGeom>
        </p:spPr>
        <p:txBody>
          <a:bodyPr vert="horz" lIns="91440" tIns="45720" rIns="91440" bIns="4572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800" smtClean="0"/>
              <a:pPr algn="l"/>
              <a:t>‹#›</a:t>
            </a:fld>
            <a:r>
              <a:rPr lang="en-US" sz="800" dirty="0"/>
              <a:t> </a:t>
            </a:r>
            <a:r>
              <a:rPr lang="en-US" sz="800" dirty="0">
                <a:solidFill>
                  <a:schemeClr val="accent2"/>
                </a:solidFill>
              </a:rPr>
              <a:t>•</a:t>
            </a:r>
            <a:endParaRPr lang="en-US" sz="800" dirty="0"/>
          </a:p>
        </p:txBody>
      </p:sp>
      <p:sp>
        <p:nvSpPr>
          <p:cNvPr id="16" name="Text Placeholder 15"/>
          <p:cNvSpPr>
            <a:spLocks noGrp="1"/>
          </p:cNvSpPr>
          <p:nvPr>
            <p:ph type="body" sz="quarter" idx="29" hasCustomPrompt="1"/>
          </p:nvPr>
        </p:nvSpPr>
        <p:spPr>
          <a:xfrm>
            <a:off x="383786" y="4464889"/>
            <a:ext cx="7932384" cy="233363"/>
          </a:xfrm>
        </p:spPr>
        <p:txBody>
          <a:bodyPr anchor="ctr">
            <a:noAutofit/>
          </a:bodyPr>
          <a:lstStyle>
            <a:lvl1pPr marL="0" indent="0" algn="ctr">
              <a:buNone/>
              <a:defRPr sz="1000" baseline="0">
                <a:solidFill>
                  <a:schemeClr val="bg1"/>
                </a:solidFill>
                <a:latin typeface="+mn-lt"/>
              </a:defRPr>
            </a:lvl1pPr>
            <a:lvl2pPr marL="342900" indent="0">
              <a:buNone/>
              <a:defRPr sz="1200">
                <a:solidFill>
                  <a:schemeClr val="bg1"/>
                </a:solidFill>
                <a:latin typeface="+mn-lt"/>
              </a:defRPr>
            </a:lvl2pPr>
            <a:lvl3pPr marL="685800" indent="0">
              <a:buNone/>
              <a:defRPr sz="1100">
                <a:solidFill>
                  <a:schemeClr val="bg1"/>
                </a:solidFill>
                <a:latin typeface="+mn-lt"/>
              </a:defRPr>
            </a:lvl3pPr>
            <a:lvl4pPr marL="1028700" indent="0">
              <a:buNone/>
              <a:defRPr sz="1050">
                <a:solidFill>
                  <a:schemeClr val="bg1"/>
                </a:solidFill>
                <a:latin typeface="+mn-lt"/>
              </a:defRPr>
            </a:lvl4pPr>
            <a:lvl5pPr marL="1371600" indent="0">
              <a:buNone/>
              <a:defRPr sz="1050">
                <a:solidFill>
                  <a:schemeClr val="bg1"/>
                </a:solidFill>
                <a:latin typeface="+mn-lt"/>
              </a:defRPr>
            </a:lvl5pPr>
          </a:lstStyle>
          <a:p>
            <a:pPr lvl="0"/>
            <a:r>
              <a:rPr lang="en-US" dirty="0"/>
              <a:t>Total Estimated Time Goes Here</a:t>
            </a:r>
          </a:p>
        </p:txBody>
      </p:sp>
      <p:sp>
        <p:nvSpPr>
          <p:cNvPr id="17" name="Text Placeholder 15"/>
          <p:cNvSpPr>
            <a:spLocks noGrp="1"/>
          </p:cNvSpPr>
          <p:nvPr>
            <p:ph type="body" sz="quarter" idx="30" hasCustomPrompt="1"/>
          </p:nvPr>
        </p:nvSpPr>
        <p:spPr>
          <a:xfrm>
            <a:off x="6459643" y="1501302"/>
            <a:ext cx="1980972" cy="475605"/>
          </a:xfrm>
        </p:spPr>
        <p:txBody>
          <a:bodyPr anchor="ctr">
            <a:noAutofit/>
          </a:bodyPr>
          <a:lstStyle>
            <a:lvl1pPr marL="0" indent="0" algn="l">
              <a:buNone/>
              <a:defRPr sz="1200" b="1" baseline="0">
                <a:solidFill>
                  <a:schemeClr val="tx1"/>
                </a:solidFill>
                <a:latin typeface="Century Gothic" charset="0"/>
                <a:ea typeface="Century Gothic" charset="0"/>
                <a:cs typeface="Century Gothic" charset="0"/>
              </a:defRPr>
            </a:lvl1pPr>
            <a:lvl2pPr marL="342900" indent="0">
              <a:buNone/>
              <a:defRPr sz="1200">
                <a:solidFill>
                  <a:schemeClr val="bg1"/>
                </a:solidFill>
                <a:latin typeface="+mn-lt"/>
              </a:defRPr>
            </a:lvl2pPr>
            <a:lvl3pPr marL="685800" indent="0">
              <a:buNone/>
              <a:defRPr sz="1100">
                <a:solidFill>
                  <a:schemeClr val="bg1"/>
                </a:solidFill>
                <a:latin typeface="+mn-lt"/>
              </a:defRPr>
            </a:lvl3pPr>
            <a:lvl4pPr marL="1028700" indent="0">
              <a:buNone/>
              <a:defRPr sz="1050">
                <a:solidFill>
                  <a:schemeClr val="bg1"/>
                </a:solidFill>
                <a:latin typeface="+mn-lt"/>
              </a:defRPr>
            </a:lvl4pPr>
            <a:lvl5pPr marL="1371600" indent="0">
              <a:buNone/>
              <a:defRPr sz="1050">
                <a:solidFill>
                  <a:schemeClr val="bg1"/>
                </a:solidFill>
                <a:latin typeface="+mn-lt"/>
              </a:defRPr>
            </a:lvl5pPr>
          </a:lstStyle>
          <a:p>
            <a:pPr lvl="0"/>
            <a:r>
              <a:rPr lang="en-US" dirty="0"/>
              <a:t>Step 3: Title Goes Here</a:t>
            </a:r>
          </a:p>
        </p:txBody>
      </p:sp>
      <p:sp>
        <p:nvSpPr>
          <p:cNvPr id="18" name="Text Placeholder 15"/>
          <p:cNvSpPr>
            <a:spLocks noGrp="1"/>
          </p:cNvSpPr>
          <p:nvPr>
            <p:ph type="body" sz="quarter" idx="31" hasCustomPrompt="1"/>
          </p:nvPr>
        </p:nvSpPr>
        <p:spPr>
          <a:xfrm>
            <a:off x="3708285" y="1501301"/>
            <a:ext cx="1883142" cy="475605"/>
          </a:xfrm>
        </p:spPr>
        <p:txBody>
          <a:bodyPr anchor="ctr">
            <a:noAutofit/>
          </a:bodyPr>
          <a:lstStyle>
            <a:lvl1pPr marL="0" indent="0" algn="l">
              <a:buNone/>
              <a:defRPr sz="1200" b="1" baseline="0">
                <a:solidFill>
                  <a:schemeClr val="tx1"/>
                </a:solidFill>
                <a:latin typeface="Century Gothic" charset="0"/>
                <a:ea typeface="Century Gothic" charset="0"/>
                <a:cs typeface="Century Gothic" charset="0"/>
              </a:defRPr>
            </a:lvl1pPr>
            <a:lvl2pPr marL="342900" indent="0">
              <a:buNone/>
              <a:defRPr sz="1200">
                <a:solidFill>
                  <a:schemeClr val="bg1"/>
                </a:solidFill>
                <a:latin typeface="+mn-lt"/>
              </a:defRPr>
            </a:lvl2pPr>
            <a:lvl3pPr marL="685800" indent="0">
              <a:buNone/>
              <a:defRPr sz="1100">
                <a:solidFill>
                  <a:schemeClr val="bg1"/>
                </a:solidFill>
                <a:latin typeface="+mn-lt"/>
              </a:defRPr>
            </a:lvl3pPr>
            <a:lvl4pPr marL="1028700" indent="0">
              <a:buNone/>
              <a:defRPr sz="1050">
                <a:solidFill>
                  <a:schemeClr val="bg1"/>
                </a:solidFill>
                <a:latin typeface="+mn-lt"/>
              </a:defRPr>
            </a:lvl4pPr>
            <a:lvl5pPr marL="1371600" indent="0">
              <a:buNone/>
              <a:defRPr sz="1050">
                <a:solidFill>
                  <a:schemeClr val="bg1"/>
                </a:solidFill>
                <a:latin typeface="+mn-lt"/>
              </a:defRPr>
            </a:lvl5pPr>
          </a:lstStyle>
          <a:p>
            <a:pPr lvl="0"/>
            <a:r>
              <a:rPr lang="en-US" dirty="0"/>
              <a:t>Step 2: Title Goes Here</a:t>
            </a:r>
          </a:p>
        </p:txBody>
      </p:sp>
      <p:sp>
        <p:nvSpPr>
          <p:cNvPr id="19" name="Text Placeholder 15"/>
          <p:cNvSpPr>
            <a:spLocks noGrp="1"/>
          </p:cNvSpPr>
          <p:nvPr>
            <p:ph type="body" sz="quarter" idx="32" hasCustomPrompt="1"/>
          </p:nvPr>
        </p:nvSpPr>
        <p:spPr>
          <a:xfrm>
            <a:off x="386737" y="1501301"/>
            <a:ext cx="2309248" cy="475605"/>
          </a:xfrm>
        </p:spPr>
        <p:txBody>
          <a:bodyPr anchor="ctr">
            <a:noAutofit/>
          </a:bodyPr>
          <a:lstStyle>
            <a:lvl1pPr marL="0" indent="0" algn="l">
              <a:buNone/>
              <a:defRPr sz="1200" b="1" baseline="0">
                <a:solidFill>
                  <a:schemeClr val="tx1"/>
                </a:solidFill>
                <a:latin typeface="Century Gothic" charset="0"/>
                <a:ea typeface="Century Gothic" charset="0"/>
                <a:cs typeface="Century Gothic" charset="0"/>
              </a:defRPr>
            </a:lvl1pPr>
            <a:lvl2pPr marL="342900" indent="0">
              <a:buNone/>
              <a:defRPr sz="1200">
                <a:solidFill>
                  <a:schemeClr val="bg1"/>
                </a:solidFill>
                <a:latin typeface="+mn-lt"/>
              </a:defRPr>
            </a:lvl2pPr>
            <a:lvl3pPr marL="685800" indent="0">
              <a:buNone/>
              <a:defRPr sz="1100">
                <a:solidFill>
                  <a:schemeClr val="bg1"/>
                </a:solidFill>
                <a:latin typeface="+mn-lt"/>
              </a:defRPr>
            </a:lvl3pPr>
            <a:lvl4pPr marL="1028700" indent="0">
              <a:buNone/>
              <a:defRPr sz="1050">
                <a:solidFill>
                  <a:schemeClr val="bg1"/>
                </a:solidFill>
                <a:latin typeface="+mn-lt"/>
              </a:defRPr>
            </a:lvl4pPr>
            <a:lvl5pPr marL="1371600" indent="0">
              <a:buNone/>
              <a:defRPr sz="1050">
                <a:solidFill>
                  <a:schemeClr val="bg1"/>
                </a:solidFill>
                <a:latin typeface="+mn-lt"/>
              </a:defRPr>
            </a:lvl5pPr>
          </a:lstStyle>
          <a:p>
            <a:pPr lvl="0"/>
            <a:r>
              <a:rPr lang="en-US" dirty="0"/>
              <a:t>Step 1: Title Goes Here</a:t>
            </a:r>
          </a:p>
        </p:txBody>
      </p:sp>
      <p:sp>
        <p:nvSpPr>
          <p:cNvPr id="20" name="Text Placeholder 15"/>
          <p:cNvSpPr>
            <a:spLocks noGrp="1"/>
          </p:cNvSpPr>
          <p:nvPr>
            <p:ph type="body" sz="quarter" idx="33" hasCustomPrompt="1"/>
          </p:nvPr>
        </p:nvSpPr>
        <p:spPr>
          <a:xfrm>
            <a:off x="387259" y="3519814"/>
            <a:ext cx="2309249" cy="475605"/>
          </a:xfrm>
        </p:spPr>
        <p:txBody>
          <a:bodyPr anchor="ctr">
            <a:noAutofit/>
          </a:bodyPr>
          <a:lstStyle>
            <a:lvl1pPr marL="0" indent="0" algn="l">
              <a:buNone/>
              <a:defRPr sz="1000" b="0" baseline="0">
                <a:solidFill>
                  <a:schemeClr val="tx1"/>
                </a:solidFill>
                <a:latin typeface="+mn-lt"/>
              </a:defRPr>
            </a:lvl1pPr>
            <a:lvl2pPr marL="342900" indent="0">
              <a:buNone/>
              <a:defRPr sz="1200">
                <a:solidFill>
                  <a:schemeClr val="bg1"/>
                </a:solidFill>
                <a:latin typeface="+mn-lt"/>
              </a:defRPr>
            </a:lvl2pPr>
            <a:lvl3pPr marL="685800" indent="0">
              <a:buNone/>
              <a:defRPr sz="1100">
                <a:solidFill>
                  <a:schemeClr val="bg1"/>
                </a:solidFill>
                <a:latin typeface="+mn-lt"/>
              </a:defRPr>
            </a:lvl3pPr>
            <a:lvl4pPr marL="1028700" indent="0">
              <a:buNone/>
              <a:defRPr sz="1050">
                <a:solidFill>
                  <a:schemeClr val="bg1"/>
                </a:solidFill>
                <a:latin typeface="+mn-lt"/>
              </a:defRPr>
            </a:lvl4pPr>
            <a:lvl5pPr marL="1371600" indent="0">
              <a:buNone/>
              <a:defRPr sz="1050">
                <a:solidFill>
                  <a:schemeClr val="bg1"/>
                </a:solidFill>
                <a:latin typeface="+mn-lt"/>
              </a:defRPr>
            </a:lvl5pPr>
          </a:lstStyle>
          <a:p>
            <a:pPr lvl="0"/>
            <a:r>
              <a:rPr lang="en-US" dirty="0" err="1"/>
              <a:t>Criteo</a:t>
            </a:r>
            <a:r>
              <a:rPr lang="en-US" dirty="0"/>
              <a:t> Turn Around</a:t>
            </a:r>
            <a:br>
              <a:rPr lang="en-US" dirty="0"/>
            </a:br>
            <a:r>
              <a:rPr lang="en-US" dirty="0"/>
              <a:t>Time Goes Here</a:t>
            </a:r>
          </a:p>
        </p:txBody>
      </p:sp>
      <p:sp>
        <p:nvSpPr>
          <p:cNvPr id="21" name="Text Placeholder 15"/>
          <p:cNvSpPr>
            <a:spLocks noGrp="1"/>
          </p:cNvSpPr>
          <p:nvPr>
            <p:ph type="body" sz="quarter" idx="34" hasCustomPrompt="1"/>
          </p:nvPr>
        </p:nvSpPr>
        <p:spPr>
          <a:xfrm>
            <a:off x="3714423" y="3519814"/>
            <a:ext cx="1877004" cy="475605"/>
          </a:xfrm>
        </p:spPr>
        <p:txBody>
          <a:bodyPr anchor="ctr">
            <a:noAutofit/>
          </a:bodyPr>
          <a:lstStyle>
            <a:lvl1pPr marL="0" indent="0" algn="l">
              <a:buNone/>
              <a:defRPr sz="1000" b="0" baseline="0">
                <a:solidFill>
                  <a:schemeClr val="tx1"/>
                </a:solidFill>
                <a:latin typeface="+mn-lt"/>
              </a:defRPr>
            </a:lvl1pPr>
            <a:lvl2pPr marL="342900" indent="0">
              <a:buNone/>
              <a:defRPr sz="1200">
                <a:solidFill>
                  <a:schemeClr val="bg1"/>
                </a:solidFill>
                <a:latin typeface="+mn-lt"/>
              </a:defRPr>
            </a:lvl2pPr>
            <a:lvl3pPr marL="685800" indent="0">
              <a:buNone/>
              <a:defRPr sz="1100">
                <a:solidFill>
                  <a:schemeClr val="bg1"/>
                </a:solidFill>
                <a:latin typeface="+mn-lt"/>
              </a:defRPr>
            </a:lvl3pPr>
            <a:lvl4pPr marL="1028700" indent="0">
              <a:buNone/>
              <a:defRPr sz="1050">
                <a:solidFill>
                  <a:schemeClr val="bg1"/>
                </a:solidFill>
                <a:latin typeface="+mn-lt"/>
              </a:defRPr>
            </a:lvl4pPr>
            <a:lvl5pPr marL="1371600" indent="0">
              <a:buNone/>
              <a:defRPr sz="1050">
                <a:solidFill>
                  <a:schemeClr val="bg1"/>
                </a:solidFill>
                <a:latin typeface="+mn-lt"/>
              </a:defRPr>
            </a:lvl5pPr>
          </a:lstStyle>
          <a:p>
            <a:pPr lvl="0"/>
            <a:r>
              <a:rPr lang="en-US" dirty="0" err="1"/>
              <a:t>Criteo</a:t>
            </a:r>
            <a:r>
              <a:rPr lang="en-US" dirty="0"/>
              <a:t> Turn Around</a:t>
            </a:r>
            <a:br>
              <a:rPr lang="en-US" dirty="0"/>
            </a:br>
            <a:r>
              <a:rPr lang="en-US" dirty="0"/>
              <a:t>Time Goes Here</a:t>
            </a:r>
          </a:p>
        </p:txBody>
      </p:sp>
      <p:sp>
        <p:nvSpPr>
          <p:cNvPr id="22" name="Text Placeholder 15"/>
          <p:cNvSpPr>
            <a:spLocks noGrp="1"/>
          </p:cNvSpPr>
          <p:nvPr>
            <p:ph type="body" sz="quarter" idx="35" hasCustomPrompt="1"/>
          </p:nvPr>
        </p:nvSpPr>
        <p:spPr>
          <a:xfrm>
            <a:off x="6459643" y="3519814"/>
            <a:ext cx="1980972" cy="475605"/>
          </a:xfrm>
        </p:spPr>
        <p:txBody>
          <a:bodyPr anchor="ctr">
            <a:noAutofit/>
          </a:bodyPr>
          <a:lstStyle>
            <a:lvl1pPr marL="0" indent="0" algn="l">
              <a:buNone/>
              <a:defRPr sz="1000" b="0" baseline="0">
                <a:solidFill>
                  <a:schemeClr val="tx1"/>
                </a:solidFill>
                <a:latin typeface="+mn-lt"/>
              </a:defRPr>
            </a:lvl1pPr>
            <a:lvl2pPr marL="342900" indent="0">
              <a:buNone/>
              <a:defRPr sz="1200">
                <a:solidFill>
                  <a:schemeClr val="bg1"/>
                </a:solidFill>
                <a:latin typeface="+mn-lt"/>
              </a:defRPr>
            </a:lvl2pPr>
            <a:lvl3pPr marL="685800" indent="0">
              <a:buNone/>
              <a:defRPr sz="1100">
                <a:solidFill>
                  <a:schemeClr val="bg1"/>
                </a:solidFill>
                <a:latin typeface="+mn-lt"/>
              </a:defRPr>
            </a:lvl3pPr>
            <a:lvl4pPr marL="1028700" indent="0">
              <a:buNone/>
              <a:defRPr sz="1050">
                <a:solidFill>
                  <a:schemeClr val="bg1"/>
                </a:solidFill>
                <a:latin typeface="+mn-lt"/>
              </a:defRPr>
            </a:lvl4pPr>
            <a:lvl5pPr marL="1371600" indent="0">
              <a:buNone/>
              <a:defRPr sz="1050">
                <a:solidFill>
                  <a:schemeClr val="bg1"/>
                </a:solidFill>
                <a:latin typeface="+mn-lt"/>
              </a:defRPr>
            </a:lvl5pPr>
          </a:lstStyle>
          <a:p>
            <a:pPr lvl="0"/>
            <a:r>
              <a:rPr lang="en-US" dirty="0" err="1"/>
              <a:t>Criteo</a:t>
            </a:r>
            <a:r>
              <a:rPr lang="en-US" dirty="0"/>
              <a:t> Turn Around</a:t>
            </a:r>
            <a:br>
              <a:rPr lang="en-US" dirty="0"/>
            </a:br>
            <a:r>
              <a:rPr lang="en-US" dirty="0"/>
              <a:t>Time Goes Here</a:t>
            </a:r>
          </a:p>
        </p:txBody>
      </p:sp>
      <p:sp>
        <p:nvSpPr>
          <p:cNvPr id="23" name="Text Placeholder 15"/>
          <p:cNvSpPr>
            <a:spLocks noGrp="1"/>
          </p:cNvSpPr>
          <p:nvPr>
            <p:ph type="body" sz="quarter" idx="36" hasCustomPrompt="1"/>
          </p:nvPr>
        </p:nvSpPr>
        <p:spPr>
          <a:xfrm>
            <a:off x="386737" y="2089752"/>
            <a:ext cx="2309248" cy="1322361"/>
          </a:xfrm>
        </p:spPr>
        <p:txBody>
          <a:bodyPr anchor="t">
            <a:noAutofit/>
          </a:bodyPr>
          <a:lstStyle>
            <a:lvl1pPr marL="171450" marR="0" indent="-171450" algn="l" defTabSz="685800" rtl="0" eaLnBrk="1" fontAlgn="auto" latinLnBrk="0" hangingPunct="1">
              <a:lnSpc>
                <a:spcPct val="90000"/>
              </a:lnSpc>
              <a:spcBef>
                <a:spcPts val="750"/>
              </a:spcBef>
              <a:spcAft>
                <a:spcPts val="0"/>
              </a:spcAft>
              <a:buClrTx/>
              <a:buSzTx/>
              <a:buFont typeface="Arial" charset="0"/>
              <a:buChar char="•"/>
              <a:tabLst/>
              <a:defRPr sz="1050" b="0" baseline="0">
                <a:solidFill>
                  <a:schemeClr val="tx1"/>
                </a:solidFill>
                <a:latin typeface="+mn-lt"/>
              </a:defRPr>
            </a:lvl1pPr>
            <a:lvl2pPr marL="342900" indent="0">
              <a:buNone/>
              <a:defRPr sz="1200">
                <a:solidFill>
                  <a:schemeClr val="bg1"/>
                </a:solidFill>
                <a:latin typeface="+mn-lt"/>
              </a:defRPr>
            </a:lvl2pPr>
            <a:lvl3pPr marL="685800" indent="0">
              <a:buNone/>
              <a:defRPr sz="1100">
                <a:solidFill>
                  <a:schemeClr val="bg1"/>
                </a:solidFill>
                <a:latin typeface="+mn-lt"/>
              </a:defRPr>
            </a:lvl3pPr>
            <a:lvl4pPr marL="1028700" indent="0">
              <a:buNone/>
              <a:defRPr sz="1050">
                <a:solidFill>
                  <a:schemeClr val="bg1"/>
                </a:solidFill>
                <a:latin typeface="+mn-lt"/>
              </a:defRPr>
            </a:lvl4pPr>
            <a:lvl5pPr marL="1371600" indent="0">
              <a:buNone/>
              <a:defRPr sz="1050">
                <a:solidFill>
                  <a:schemeClr val="bg1"/>
                </a:solidFill>
                <a:latin typeface="+mn-lt"/>
              </a:defRPr>
            </a:lvl5pPr>
          </a:lstStyle>
          <a:p>
            <a:pPr lvl="0"/>
            <a:r>
              <a:rPr lang="en-US" dirty="0"/>
              <a:t>Bulleted List of </a:t>
            </a:r>
            <a:br>
              <a:rPr lang="en-US" dirty="0"/>
            </a:br>
            <a:r>
              <a:rPr lang="en-US" dirty="0"/>
              <a:t>Actions Goes Here.</a:t>
            </a:r>
          </a:p>
          <a:p>
            <a:pPr marL="171450" marR="0" lvl="0" indent="-171450" algn="l" defTabSz="685800" rtl="0" eaLnBrk="1" fontAlgn="auto" latinLnBrk="0" hangingPunct="1">
              <a:lnSpc>
                <a:spcPct val="90000"/>
              </a:lnSpc>
              <a:spcBef>
                <a:spcPts val="750"/>
              </a:spcBef>
              <a:spcAft>
                <a:spcPts val="0"/>
              </a:spcAft>
              <a:buClrTx/>
              <a:buSzTx/>
              <a:buFont typeface="Arial" charset="0"/>
              <a:buChar char="•"/>
              <a:tabLst/>
              <a:defRPr/>
            </a:pPr>
            <a:r>
              <a:rPr lang="en-US" dirty="0"/>
              <a:t>Bulleted List of </a:t>
            </a:r>
            <a:br>
              <a:rPr lang="en-US" dirty="0"/>
            </a:br>
            <a:r>
              <a:rPr lang="en-US" dirty="0"/>
              <a:t>Actions Goes Here.</a:t>
            </a:r>
          </a:p>
          <a:p>
            <a:pPr marL="171450" marR="0" lvl="0" indent="-171450" algn="l" defTabSz="685800" rtl="0" eaLnBrk="1" fontAlgn="auto" latinLnBrk="0" hangingPunct="1">
              <a:lnSpc>
                <a:spcPct val="90000"/>
              </a:lnSpc>
              <a:spcBef>
                <a:spcPts val="750"/>
              </a:spcBef>
              <a:spcAft>
                <a:spcPts val="0"/>
              </a:spcAft>
              <a:buClrTx/>
              <a:buSzTx/>
              <a:buFont typeface="Arial" charset="0"/>
              <a:buChar char="•"/>
              <a:tabLst/>
              <a:defRPr/>
            </a:pPr>
            <a:r>
              <a:rPr lang="en-US" dirty="0"/>
              <a:t>Bulleted List of </a:t>
            </a:r>
            <a:br>
              <a:rPr lang="en-US" dirty="0"/>
            </a:br>
            <a:r>
              <a:rPr lang="en-US" dirty="0"/>
              <a:t>Actions Goes Here.</a:t>
            </a:r>
          </a:p>
        </p:txBody>
      </p:sp>
      <p:sp>
        <p:nvSpPr>
          <p:cNvPr id="24" name="Text Placeholder 15"/>
          <p:cNvSpPr>
            <a:spLocks noGrp="1"/>
          </p:cNvSpPr>
          <p:nvPr>
            <p:ph type="body" sz="quarter" idx="37" hasCustomPrompt="1"/>
          </p:nvPr>
        </p:nvSpPr>
        <p:spPr>
          <a:xfrm>
            <a:off x="3708285" y="2089752"/>
            <a:ext cx="1883142" cy="1322361"/>
          </a:xfrm>
        </p:spPr>
        <p:txBody>
          <a:bodyPr anchor="t">
            <a:noAutofit/>
          </a:bodyPr>
          <a:lstStyle>
            <a:lvl1pPr marL="171450" marR="0" indent="-171450" algn="l" defTabSz="685800" rtl="0" eaLnBrk="1" fontAlgn="auto" latinLnBrk="0" hangingPunct="1">
              <a:lnSpc>
                <a:spcPct val="90000"/>
              </a:lnSpc>
              <a:spcBef>
                <a:spcPts val="750"/>
              </a:spcBef>
              <a:spcAft>
                <a:spcPts val="0"/>
              </a:spcAft>
              <a:buClrTx/>
              <a:buSzTx/>
              <a:buFont typeface="Arial" charset="0"/>
              <a:buChar char="•"/>
              <a:tabLst/>
              <a:defRPr sz="1050" b="0" baseline="0">
                <a:solidFill>
                  <a:schemeClr val="tx1"/>
                </a:solidFill>
                <a:latin typeface="+mn-lt"/>
              </a:defRPr>
            </a:lvl1pPr>
            <a:lvl2pPr marL="342900" indent="0">
              <a:buNone/>
              <a:defRPr sz="1200">
                <a:solidFill>
                  <a:schemeClr val="bg1"/>
                </a:solidFill>
                <a:latin typeface="+mn-lt"/>
              </a:defRPr>
            </a:lvl2pPr>
            <a:lvl3pPr marL="685800" indent="0">
              <a:buNone/>
              <a:defRPr sz="1100">
                <a:solidFill>
                  <a:schemeClr val="bg1"/>
                </a:solidFill>
                <a:latin typeface="+mn-lt"/>
              </a:defRPr>
            </a:lvl3pPr>
            <a:lvl4pPr marL="1028700" indent="0">
              <a:buNone/>
              <a:defRPr sz="1050">
                <a:solidFill>
                  <a:schemeClr val="bg1"/>
                </a:solidFill>
                <a:latin typeface="+mn-lt"/>
              </a:defRPr>
            </a:lvl4pPr>
            <a:lvl5pPr marL="1371600" indent="0">
              <a:buNone/>
              <a:defRPr sz="1050">
                <a:solidFill>
                  <a:schemeClr val="bg1"/>
                </a:solidFill>
                <a:latin typeface="+mn-lt"/>
              </a:defRPr>
            </a:lvl5pPr>
          </a:lstStyle>
          <a:p>
            <a:pPr lvl="0"/>
            <a:r>
              <a:rPr lang="en-US" dirty="0"/>
              <a:t>Bulleted List of </a:t>
            </a:r>
            <a:br>
              <a:rPr lang="en-US" dirty="0"/>
            </a:br>
            <a:r>
              <a:rPr lang="en-US" dirty="0"/>
              <a:t>Actions Goes Here.</a:t>
            </a:r>
          </a:p>
          <a:p>
            <a:pPr marL="171450" marR="0" lvl="0" indent="-171450" algn="l" defTabSz="685800" rtl="0" eaLnBrk="1" fontAlgn="auto" latinLnBrk="0" hangingPunct="1">
              <a:lnSpc>
                <a:spcPct val="90000"/>
              </a:lnSpc>
              <a:spcBef>
                <a:spcPts val="750"/>
              </a:spcBef>
              <a:spcAft>
                <a:spcPts val="0"/>
              </a:spcAft>
              <a:buClrTx/>
              <a:buSzTx/>
              <a:buFont typeface="Arial" charset="0"/>
              <a:buChar char="•"/>
              <a:tabLst/>
              <a:defRPr/>
            </a:pPr>
            <a:r>
              <a:rPr lang="en-US" dirty="0"/>
              <a:t>Bulleted List of </a:t>
            </a:r>
            <a:br>
              <a:rPr lang="en-US" dirty="0"/>
            </a:br>
            <a:r>
              <a:rPr lang="en-US" dirty="0"/>
              <a:t>Actions Goes Here.</a:t>
            </a:r>
          </a:p>
          <a:p>
            <a:pPr marL="171450" marR="0" lvl="0" indent="-171450" algn="l" defTabSz="685800" rtl="0" eaLnBrk="1" fontAlgn="auto" latinLnBrk="0" hangingPunct="1">
              <a:lnSpc>
                <a:spcPct val="90000"/>
              </a:lnSpc>
              <a:spcBef>
                <a:spcPts val="750"/>
              </a:spcBef>
              <a:spcAft>
                <a:spcPts val="0"/>
              </a:spcAft>
              <a:buClrTx/>
              <a:buSzTx/>
              <a:buFont typeface="Arial" charset="0"/>
              <a:buChar char="•"/>
              <a:tabLst/>
              <a:defRPr/>
            </a:pPr>
            <a:r>
              <a:rPr lang="en-US" dirty="0"/>
              <a:t>Bulleted List of </a:t>
            </a:r>
            <a:br>
              <a:rPr lang="en-US" dirty="0"/>
            </a:br>
            <a:r>
              <a:rPr lang="en-US" dirty="0"/>
              <a:t>Actions Goes Here.</a:t>
            </a:r>
          </a:p>
        </p:txBody>
      </p:sp>
      <p:sp>
        <p:nvSpPr>
          <p:cNvPr id="25" name="Text Placeholder 15"/>
          <p:cNvSpPr>
            <a:spLocks noGrp="1"/>
          </p:cNvSpPr>
          <p:nvPr>
            <p:ph type="body" sz="quarter" idx="38" hasCustomPrompt="1"/>
          </p:nvPr>
        </p:nvSpPr>
        <p:spPr>
          <a:xfrm>
            <a:off x="6459643" y="2089753"/>
            <a:ext cx="1980972" cy="1322361"/>
          </a:xfrm>
        </p:spPr>
        <p:txBody>
          <a:bodyPr anchor="t">
            <a:noAutofit/>
          </a:bodyPr>
          <a:lstStyle>
            <a:lvl1pPr marL="171450" marR="0" indent="-171450" algn="l" defTabSz="685800" rtl="0" eaLnBrk="1" fontAlgn="auto" latinLnBrk="0" hangingPunct="1">
              <a:lnSpc>
                <a:spcPct val="90000"/>
              </a:lnSpc>
              <a:spcBef>
                <a:spcPts val="750"/>
              </a:spcBef>
              <a:spcAft>
                <a:spcPts val="0"/>
              </a:spcAft>
              <a:buClrTx/>
              <a:buSzTx/>
              <a:buFont typeface="Arial" charset="0"/>
              <a:buChar char="•"/>
              <a:tabLst/>
              <a:defRPr sz="1050" b="0" baseline="0">
                <a:solidFill>
                  <a:schemeClr val="tx1"/>
                </a:solidFill>
                <a:latin typeface="+mn-lt"/>
              </a:defRPr>
            </a:lvl1pPr>
            <a:lvl2pPr marL="342900" indent="0">
              <a:buNone/>
              <a:defRPr sz="1200">
                <a:solidFill>
                  <a:schemeClr val="bg1"/>
                </a:solidFill>
                <a:latin typeface="+mn-lt"/>
              </a:defRPr>
            </a:lvl2pPr>
            <a:lvl3pPr marL="685800" indent="0">
              <a:buNone/>
              <a:defRPr sz="1100">
                <a:solidFill>
                  <a:schemeClr val="bg1"/>
                </a:solidFill>
                <a:latin typeface="+mn-lt"/>
              </a:defRPr>
            </a:lvl3pPr>
            <a:lvl4pPr marL="1028700" indent="0">
              <a:buNone/>
              <a:defRPr sz="1050">
                <a:solidFill>
                  <a:schemeClr val="bg1"/>
                </a:solidFill>
                <a:latin typeface="+mn-lt"/>
              </a:defRPr>
            </a:lvl4pPr>
            <a:lvl5pPr marL="1371600" indent="0">
              <a:buNone/>
              <a:defRPr sz="1050">
                <a:solidFill>
                  <a:schemeClr val="bg1"/>
                </a:solidFill>
                <a:latin typeface="+mn-lt"/>
              </a:defRPr>
            </a:lvl5pPr>
          </a:lstStyle>
          <a:p>
            <a:pPr lvl="0"/>
            <a:r>
              <a:rPr lang="en-US" dirty="0"/>
              <a:t>Bulleted List of </a:t>
            </a:r>
            <a:br>
              <a:rPr lang="en-US" dirty="0"/>
            </a:br>
            <a:r>
              <a:rPr lang="en-US" dirty="0"/>
              <a:t>Actions Goes Here.</a:t>
            </a:r>
          </a:p>
          <a:p>
            <a:pPr marL="171450" marR="0" lvl="0" indent="-171450" algn="l" defTabSz="685800" rtl="0" eaLnBrk="1" fontAlgn="auto" latinLnBrk="0" hangingPunct="1">
              <a:lnSpc>
                <a:spcPct val="90000"/>
              </a:lnSpc>
              <a:spcBef>
                <a:spcPts val="750"/>
              </a:spcBef>
              <a:spcAft>
                <a:spcPts val="0"/>
              </a:spcAft>
              <a:buClrTx/>
              <a:buSzTx/>
              <a:buFont typeface="Arial" charset="0"/>
              <a:buChar char="•"/>
              <a:tabLst/>
              <a:defRPr/>
            </a:pPr>
            <a:r>
              <a:rPr lang="en-US" dirty="0"/>
              <a:t>Bulleted List of </a:t>
            </a:r>
            <a:br>
              <a:rPr lang="en-US" dirty="0"/>
            </a:br>
            <a:r>
              <a:rPr lang="en-US" dirty="0"/>
              <a:t>Actions Goes Here.</a:t>
            </a:r>
          </a:p>
          <a:p>
            <a:pPr marL="171450" marR="0" lvl="0" indent="-171450" algn="l" defTabSz="685800" rtl="0" eaLnBrk="1" fontAlgn="auto" latinLnBrk="0" hangingPunct="1">
              <a:lnSpc>
                <a:spcPct val="90000"/>
              </a:lnSpc>
              <a:spcBef>
                <a:spcPts val="750"/>
              </a:spcBef>
              <a:spcAft>
                <a:spcPts val="0"/>
              </a:spcAft>
              <a:buClrTx/>
              <a:buSzTx/>
              <a:buFont typeface="Arial" charset="0"/>
              <a:buChar char="•"/>
              <a:tabLst/>
              <a:defRPr/>
            </a:pPr>
            <a:r>
              <a:rPr lang="en-US" dirty="0"/>
              <a:t>Bulleted List of </a:t>
            </a:r>
            <a:br>
              <a:rPr lang="en-US" dirty="0"/>
            </a:br>
            <a:r>
              <a:rPr lang="en-US" dirty="0"/>
              <a:t>Actions Goes Here.</a:t>
            </a:r>
          </a:p>
        </p:txBody>
      </p:sp>
      <p:grpSp>
        <p:nvGrpSpPr>
          <p:cNvPr id="15" name="Group 14"/>
          <p:cNvGrpSpPr/>
          <p:nvPr userDrawn="1"/>
        </p:nvGrpSpPr>
        <p:grpSpPr>
          <a:xfrm>
            <a:off x="383786" y="726143"/>
            <a:ext cx="1147776" cy="9069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26" name="Oval 25"/>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itle 2"/>
          <p:cNvSpPr>
            <a:spLocks noGrp="1"/>
          </p:cNvSpPr>
          <p:nvPr>
            <p:ph type="title" hasCustomPrompt="1"/>
          </p:nvPr>
        </p:nvSpPr>
        <p:spPr>
          <a:xfrm>
            <a:off x="276863" y="273844"/>
            <a:ext cx="8585200" cy="377031"/>
          </a:xfrm>
        </p:spPr>
        <p:txBody>
          <a:bodyPr/>
          <a:lstStyle/>
          <a:p>
            <a:pPr lvl="0"/>
            <a:r>
              <a:rPr lang="en-US"/>
              <a:t>Slide Title Goes Here</a:t>
            </a:r>
            <a:endParaRPr 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meline — 2">
    <p:spTree>
      <p:nvGrpSpPr>
        <p:cNvPr id="1" name=""/>
        <p:cNvGrpSpPr/>
        <p:nvPr/>
      </p:nvGrpSpPr>
      <p:grpSpPr>
        <a:xfrm>
          <a:off x="0" y="0"/>
          <a:ext cx="0" cy="0"/>
          <a:chOff x="0" y="0"/>
          <a:chExt cx="0" cy="0"/>
        </a:xfrm>
      </p:grpSpPr>
      <p:pic>
        <p:nvPicPr>
          <p:cNvPr id="28" name="Picture 27"/>
          <p:cNvPicPr>
            <a:picLocks noChangeAspect="1"/>
          </p:cNvPicPr>
          <p:nvPr userDrawn="1"/>
        </p:nvPicPr>
        <p:blipFill rotWithShape="1">
          <a:blip r:embed="rId2" cstate="screen">
            <a:extLst>
              <a:ext uri="{28A0092B-C50C-407E-A947-70E740481C1C}">
                <a14:useLocalDpi xmlns:a14="http://schemas.microsoft.com/office/drawing/2010/main"/>
              </a:ext>
            </a:extLst>
          </a:blip>
          <a:srcRect b="10603"/>
          <a:stretch/>
        </p:blipFill>
        <p:spPr>
          <a:xfrm>
            <a:off x="8708" y="0"/>
            <a:ext cx="9133517" cy="4598126"/>
          </a:xfrm>
          <a:prstGeom prst="rect">
            <a:avLst/>
          </a:prstGeom>
        </p:spPr>
      </p:pic>
      <p:sp>
        <p:nvSpPr>
          <p:cNvPr id="5" name="Slide Number Placeholder 4"/>
          <p:cNvSpPr txBox="1">
            <a:spLocks/>
          </p:cNvSpPr>
          <p:nvPr userDrawn="1"/>
        </p:nvSpPr>
        <p:spPr>
          <a:xfrm>
            <a:off x="173213" y="4767263"/>
            <a:ext cx="7729381" cy="273844"/>
          </a:xfrm>
          <a:prstGeom prst="rect">
            <a:avLst/>
          </a:prstGeom>
        </p:spPr>
        <p:txBody>
          <a:bodyPr vert="horz" lIns="91440" tIns="45720" rIns="91440" bIns="4572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800" smtClean="0"/>
              <a:pPr algn="l"/>
              <a:t>‹#›</a:t>
            </a:fld>
            <a:r>
              <a:rPr lang="en-US" sz="800" dirty="0"/>
              <a:t> </a:t>
            </a:r>
            <a:r>
              <a:rPr lang="en-US" sz="800" dirty="0">
                <a:solidFill>
                  <a:schemeClr val="accent2"/>
                </a:solidFill>
              </a:rPr>
              <a:t>•</a:t>
            </a:r>
            <a:endParaRPr lang="en-US" sz="800" dirty="0"/>
          </a:p>
        </p:txBody>
      </p:sp>
      <p:sp>
        <p:nvSpPr>
          <p:cNvPr id="8" name="Oval 7"/>
          <p:cNvSpPr/>
          <p:nvPr userDrawn="1"/>
        </p:nvSpPr>
        <p:spPr>
          <a:xfrm>
            <a:off x="966809" y="3374065"/>
            <a:ext cx="120502" cy="120502"/>
          </a:xfrm>
          <a:prstGeom prst="ellipse">
            <a:avLst/>
          </a:prstGeom>
          <a:gradFill>
            <a:gsLst>
              <a:gs pos="0">
                <a:srgbClr val="FF891F"/>
              </a:gs>
              <a:gs pos="100000">
                <a:srgbClr val="F2622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userDrawn="1"/>
        </p:nvSpPr>
        <p:spPr>
          <a:xfrm>
            <a:off x="3762812" y="3374065"/>
            <a:ext cx="120502" cy="120502"/>
          </a:xfrm>
          <a:prstGeom prst="ellipse">
            <a:avLst/>
          </a:prstGeom>
          <a:gradFill>
            <a:gsLst>
              <a:gs pos="0">
                <a:srgbClr val="FF891F"/>
              </a:gs>
              <a:gs pos="100000">
                <a:srgbClr val="F2622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userDrawn="1"/>
        </p:nvSpPr>
        <p:spPr>
          <a:xfrm>
            <a:off x="5734416" y="2993055"/>
            <a:ext cx="120502" cy="120502"/>
          </a:xfrm>
          <a:prstGeom prst="ellipse">
            <a:avLst/>
          </a:prstGeom>
          <a:gradFill>
            <a:gsLst>
              <a:gs pos="0">
                <a:srgbClr val="FF891F"/>
              </a:gs>
              <a:gs pos="100000">
                <a:srgbClr val="F2622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userDrawn="1"/>
        </p:nvSpPr>
        <p:spPr>
          <a:xfrm>
            <a:off x="7782092" y="629610"/>
            <a:ext cx="120502" cy="120502"/>
          </a:xfrm>
          <a:prstGeom prst="ellipse">
            <a:avLst/>
          </a:prstGeom>
          <a:gradFill>
            <a:gsLst>
              <a:gs pos="0">
                <a:srgbClr val="FF891F"/>
              </a:gs>
              <a:gs pos="100000">
                <a:srgbClr val="F2622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 Placeholder 4"/>
          <p:cNvSpPr>
            <a:spLocks noGrp="1"/>
          </p:cNvSpPr>
          <p:nvPr>
            <p:ph type="body" sz="quarter" idx="29" hasCustomPrompt="1"/>
          </p:nvPr>
        </p:nvSpPr>
        <p:spPr>
          <a:xfrm>
            <a:off x="211955" y="1617761"/>
            <a:ext cx="1707996" cy="387350"/>
          </a:xfrm>
        </p:spPr>
        <p:txBody>
          <a:bodyPr>
            <a:noAutofit/>
          </a:bodyPr>
          <a:lstStyle>
            <a:lvl1pPr marL="0" indent="0" algn="ctr">
              <a:buNone/>
              <a:defRPr sz="2200" b="1">
                <a:gradFill>
                  <a:gsLst>
                    <a:gs pos="0">
                      <a:srgbClr val="FF891F"/>
                    </a:gs>
                    <a:gs pos="100000">
                      <a:srgbClr val="F26223"/>
                    </a:gs>
                  </a:gsLst>
                  <a:lin ang="0" scaled="0"/>
                </a:gradFill>
                <a:latin typeface="+mj-lt"/>
              </a:defRPr>
            </a:lvl1pPr>
          </a:lstStyle>
          <a:p>
            <a:pPr lvl="0"/>
            <a:r>
              <a:rPr lang="en-US" dirty="0"/>
              <a:t>01</a:t>
            </a:r>
          </a:p>
        </p:txBody>
      </p:sp>
      <p:sp>
        <p:nvSpPr>
          <p:cNvPr id="39" name="Text Placeholder 4"/>
          <p:cNvSpPr>
            <a:spLocks noGrp="1"/>
          </p:cNvSpPr>
          <p:nvPr>
            <p:ph type="body" sz="quarter" idx="30" hasCustomPrompt="1"/>
          </p:nvPr>
        </p:nvSpPr>
        <p:spPr>
          <a:xfrm>
            <a:off x="3022700" y="1614305"/>
            <a:ext cx="1600723" cy="387350"/>
          </a:xfrm>
        </p:spPr>
        <p:txBody>
          <a:bodyPr>
            <a:noAutofit/>
          </a:bodyPr>
          <a:lstStyle>
            <a:lvl1pPr marL="0" indent="0" algn="ctr">
              <a:buNone/>
              <a:defRPr sz="2200" b="1">
                <a:gradFill>
                  <a:gsLst>
                    <a:gs pos="0">
                      <a:srgbClr val="FF891F"/>
                    </a:gs>
                    <a:gs pos="100000">
                      <a:srgbClr val="F26223"/>
                    </a:gs>
                  </a:gsLst>
                  <a:lin ang="0" scaled="0"/>
                </a:gradFill>
                <a:latin typeface="+mj-lt"/>
              </a:defRPr>
            </a:lvl1pPr>
          </a:lstStyle>
          <a:p>
            <a:pPr lvl="0"/>
            <a:r>
              <a:rPr lang="en-US" dirty="0"/>
              <a:t>02</a:t>
            </a:r>
          </a:p>
        </p:txBody>
      </p:sp>
      <p:sp>
        <p:nvSpPr>
          <p:cNvPr id="41" name="Text Placeholder 2"/>
          <p:cNvSpPr>
            <a:spLocks noGrp="1"/>
          </p:cNvSpPr>
          <p:nvPr>
            <p:ph type="body" sz="quarter" idx="33" hasCustomPrompt="1"/>
          </p:nvPr>
        </p:nvSpPr>
        <p:spPr>
          <a:xfrm>
            <a:off x="211954" y="2006931"/>
            <a:ext cx="1707996" cy="1067185"/>
          </a:xfrm>
        </p:spPr>
        <p:txBody>
          <a:bodyPr>
            <a:noAutofit/>
          </a:bodyPr>
          <a:lstStyle>
            <a:lvl1pPr marL="0" marR="0" indent="0" algn="l" defTabSz="685800" rtl="0" eaLnBrk="1" fontAlgn="auto" latinLnBrk="0" hangingPunct="1">
              <a:lnSpc>
                <a:spcPct val="150000"/>
              </a:lnSpc>
              <a:spcBef>
                <a:spcPts val="750"/>
              </a:spcBef>
              <a:spcAft>
                <a:spcPts val="0"/>
              </a:spcAft>
              <a:buClr>
                <a:srgbClr val="F88B2D"/>
              </a:buClr>
              <a:buSzTx/>
              <a:buFont typeface="Arial" charset="0"/>
              <a:buNone/>
              <a:tabLst/>
              <a:defRPr sz="1050" baseline="0">
                <a:solidFill>
                  <a:schemeClr val="tx2"/>
                </a:solidFill>
              </a:defRPr>
            </a:lvl1pPr>
          </a:lstStyle>
          <a:p>
            <a:pPr>
              <a:lnSpc>
                <a:spcPct val="150000"/>
              </a:lnSpc>
            </a:pPr>
            <a:r>
              <a:rPr lang="en-US" sz="1050" dirty="0">
                <a:latin typeface="+mn-lt"/>
                <a:ea typeface="Arial" charset="0"/>
                <a:cs typeface="Arial" charset="0"/>
              </a:rPr>
              <a:t>Body copy goes here. Body copy goes here. Body copy goes here. Body copy goes here.</a:t>
            </a:r>
          </a:p>
        </p:txBody>
      </p:sp>
      <p:sp>
        <p:nvSpPr>
          <p:cNvPr id="43" name="Text Placeholder 2"/>
          <p:cNvSpPr>
            <a:spLocks noGrp="1"/>
          </p:cNvSpPr>
          <p:nvPr>
            <p:ph type="body" sz="quarter" idx="34" hasCustomPrompt="1"/>
          </p:nvPr>
        </p:nvSpPr>
        <p:spPr>
          <a:xfrm>
            <a:off x="3022700" y="2006930"/>
            <a:ext cx="1600723" cy="1067185"/>
          </a:xfrm>
        </p:spPr>
        <p:txBody>
          <a:bodyPr>
            <a:noAutofit/>
          </a:bodyPr>
          <a:lstStyle>
            <a:lvl1pPr marL="0" marR="0" indent="0" algn="l" defTabSz="685800" rtl="0" eaLnBrk="1" fontAlgn="auto" latinLnBrk="0" hangingPunct="1">
              <a:lnSpc>
                <a:spcPct val="150000"/>
              </a:lnSpc>
              <a:spcBef>
                <a:spcPts val="750"/>
              </a:spcBef>
              <a:spcAft>
                <a:spcPts val="0"/>
              </a:spcAft>
              <a:buClr>
                <a:srgbClr val="F88B2D"/>
              </a:buClr>
              <a:buSzTx/>
              <a:buFont typeface="Wingdings" charset="2"/>
              <a:buNone/>
              <a:tabLst/>
              <a:defRPr sz="1050" baseline="0">
                <a:solidFill>
                  <a:schemeClr val="tx2"/>
                </a:solidFill>
              </a:defRPr>
            </a:lvl1pPr>
          </a:lstStyle>
          <a:p>
            <a:pPr>
              <a:lnSpc>
                <a:spcPct val="150000"/>
              </a:lnSpc>
            </a:pPr>
            <a:r>
              <a:rPr lang="en-US" sz="1050" dirty="0">
                <a:latin typeface="+mn-lt"/>
                <a:ea typeface="Arial" charset="0"/>
                <a:cs typeface="Arial" charset="0"/>
              </a:rPr>
              <a:t>Body copy goes here. Body copy goes here. Body copy goes here. Body copy goes here.</a:t>
            </a:r>
          </a:p>
        </p:txBody>
      </p:sp>
      <p:sp>
        <p:nvSpPr>
          <p:cNvPr id="44" name="Text Placeholder 4"/>
          <p:cNvSpPr>
            <a:spLocks noGrp="1"/>
          </p:cNvSpPr>
          <p:nvPr>
            <p:ph type="body" sz="quarter" idx="35" hasCustomPrompt="1"/>
          </p:nvPr>
        </p:nvSpPr>
        <p:spPr>
          <a:xfrm>
            <a:off x="4927942" y="3423622"/>
            <a:ext cx="1758917" cy="387350"/>
          </a:xfrm>
        </p:spPr>
        <p:txBody>
          <a:bodyPr>
            <a:noAutofit/>
          </a:bodyPr>
          <a:lstStyle>
            <a:lvl1pPr marL="0" indent="0" algn="ctr">
              <a:buNone/>
              <a:defRPr sz="2200" b="1">
                <a:gradFill>
                  <a:gsLst>
                    <a:gs pos="0">
                      <a:srgbClr val="FF891F"/>
                    </a:gs>
                    <a:gs pos="100000">
                      <a:srgbClr val="F26223"/>
                    </a:gs>
                  </a:gsLst>
                  <a:lin ang="0" scaled="0"/>
                </a:gradFill>
                <a:latin typeface="+mj-lt"/>
              </a:defRPr>
            </a:lvl1pPr>
          </a:lstStyle>
          <a:p>
            <a:pPr lvl="0"/>
            <a:r>
              <a:rPr lang="en-US" dirty="0"/>
              <a:t>03</a:t>
            </a:r>
          </a:p>
        </p:txBody>
      </p:sp>
      <p:sp>
        <p:nvSpPr>
          <p:cNvPr id="46" name="Text Placeholder 4"/>
          <p:cNvSpPr>
            <a:spLocks noGrp="1"/>
          </p:cNvSpPr>
          <p:nvPr>
            <p:ph type="body" sz="quarter" idx="36" hasCustomPrompt="1"/>
          </p:nvPr>
        </p:nvSpPr>
        <p:spPr>
          <a:xfrm>
            <a:off x="6988741" y="1011003"/>
            <a:ext cx="1707204" cy="387350"/>
          </a:xfrm>
        </p:spPr>
        <p:txBody>
          <a:bodyPr>
            <a:noAutofit/>
          </a:bodyPr>
          <a:lstStyle>
            <a:lvl1pPr marL="0" indent="0" algn="ctr">
              <a:buNone/>
              <a:defRPr sz="2200" b="1">
                <a:gradFill>
                  <a:gsLst>
                    <a:gs pos="0">
                      <a:srgbClr val="FF891F"/>
                    </a:gs>
                    <a:gs pos="100000">
                      <a:srgbClr val="F26223"/>
                    </a:gs>
                  </a:gsLst>
                  <a:lin ang="0" scaled="0"/>
                </a:gradFill>
                <a:latin typeface="+mj-lt"/>
              </a:defRPr>
            </a:lvl1pPr>
          </a:lstStyle>
          <a:p>
            <a:pPr lvl="0"/>
            <a:r>
              <a:rPr lang="en-US" dirty="0"/>
              <a:t>04</a:t>
            </a:r>
          </a:p>
        </p:txBody>
      </p:sp>
      <p:sp>
        <p:nvSpPr>
          <p:cNvPr id="47" name="Text Placeholder 2"/>
          <p:cNvSpPr>
            <a:spLocks noGrp="1"/>
          </p:cNvSpPr>
          <p:nvPr>
            <p:ph type="body" sz="quarter" idx="37" hasCustomPrompt="1"/>
          </p:nvPr>
        </p:nvSpPr>
        <p:spPr>
          <a:xfrm>
            <a:off x="6988741" y="1394189"/>
            <a:ext cx="1707204" cy="1067185"/>
          </a:xfrm>
        </p:spPr>
        <p:txBody>
          <a:bodyPr>
            <a:noAutofit/>
          </a:bodyPr>
          <a:lstStyle>
            <a:lvl1pPr marL="0" marR="0" indent="0" algn="l" defTabSz="685800" rtl="0" eaLnBrk="1" fontAlgn="auto" latinLnBrk="0" hangingPunct="1">
              <a:lnSpc>
                <a:spcPct val="150000"/>
              </a:lnSpc>
              <a:spcBef>
                <a:spcPts val="750"/>
              </a:spcBef>
              <a:spcAft>
                <a:spcPts val="0"/>
              </a:spcAft>
              <a:buClr>
                <a:srgbClr val="F88B2D"/>
              </a:buClr>
              <a:buSzTx/>
              <a:buFont typeface="Wingdings" charset="2"/>
              <a:buNone/>
              <a:tabLst/>
              <a:defRPr sz="1050" baseline="0">
                <a:solidFill>
                  <a:schemeClr val="tx2"/>
                </a:solidFill>
              </a:defRPr>
            </a:lvl1pPr>
          </a:lstStyle>
          <a:p>
            <a:pPr>
              <a:lnSpc>
                <a:spcPct val="150000"/>
              </a:lnSpc>
            </a:pPr>
            <a:r>
              <a:rPr lang="en-US" sz="1050" dirty="0">
                <a:latin typeface="+mn-lt"/>
                <a:ea typeface="Arial" charset="0"/>
                <a:cs typeface="Arial" charset="0"/>
              </a:rPr>
              <a:t>Body copy goes here. Body copy goes here. Body copy goes here. Body copy goes here.</a:t>
            </a:r>
          </a:p>
        </p:txBody>
      </p:sp>
      <p:sp>
        <p:nvSpPr>
          <p:cNvPr id="48" name="Text Placeholder 2"/>
          <p:cNvSpPr>
            <a:spLocks noGrp="1"/>
          </p:cNvSpPr>
          <p:nvPr>
            <p:ph type="body" sz="quarter" idx="38" hasCustomPrompt="1"/>
          </p:nvPr>
        </p:nvSpPr>
        <p:spPr>
          <a:xfrm>
            <a:off x="4927942" y="3810972"/>
            <a:ext cx="1758918" cy="1067185"/>
          </a:xfrm>
        </p:spPr>
        <p:txBody>
          <a:bodyPr>
            <a:noAutofit/>
          </a:bodyPr>
          <a:lstStyle>
            <a:lvl1pPr marL="0" marR="0" indent="0" algn="l" defTabSz="685800" rtl="0" eaLnBrk="1" fontAlgn="auto" latinLnBrk="0" hangingPunct="1">
              <a:lnSpc>
                <a:spcPct val="150000"/>
              </a:lnSpc>
              <a:spcBef>
                <a:spcPts val="750"/>
              </a:spcBef>
              <a:spcAft>
                <a:spcPts val="0"/>
              </a:spcAft>
              <a:buClr>
                <a:srgbClr val="F88B2D"/>
              </a:buClr>
              <a:buSzTx/>
              <a:buFont typeface="Wingdings" charset="2"/>
              <a:buNone/>
              <a:tabLst/>
              <a:defRPr sz="1050" baseline="0">
                <a:solidFill>
                  <a:schemeClr val="tx2"/>
                </a:solidFill>
              </a:defRPr>
            </a:lvl1pPr>
          </a:lstStyle>
          <a:p>
            <a:pPr>
              <a:lnSpc>
                <a:spcPct val="150000"/>
              </a:lnSpc>
            </a:pPr>
            <a:r>
              <a:rPr lang="en-US" sz="1050" dirty="0">
                <a:latin typeface="+mn-lt"/>
                <a:ea typeface="Arial" charset="0"/>
                <a:cs typeface="Arial" charset="0"/>
              </a:rPr>
              <a:t>Body copy goes here. Body copy goes here. Body copy goes here. Body copy goes here.</a:t>
            </a:r>
          </a:p>
        </p:txBody>
      </p:sp>
      <p:sp>
        <p:nvSpPr>
          <p:cNvPr id="49" name="Text Placeholder 4"/>
          <p:cNvSpPr>
            <a:spLocks noGrp="1"/>
          </p:cNvSpPr>
          <p:nvPr>
            <p:ph type="body" sz="quarter" idx="39" hasCustomPrompt="1"/>
          </p:nvPr>
        </p:nvSpPr>
        <p:spPr>
          <a:xfrm>
            <a:off x="276862" y="826698"/>
            <a:ext cx="5635883" cy="284957"/>
          </a:xfrm>
        </p:spPr>
        <p:txBody>
          <a:bodyPr anchor="ctr">
            <a:noAutofit/>
          </a:bodyPr>
          <a:lstStyle>
            <a:lvl1pPr marL="0" indent="0">
              <a:buNone/>
              <a:defRPr sz="1800" b="0">
                <a:latin typeface="+mj-lt"/>
              </a:defRPr>
            </a:lvl1pPr>
          </a:lstStyle>
          <a:p>
            <a:pPr lvl="0"/>
            <a:r>
              <a:rPr lang="en-US" dirty="0"/>
              <a:t>Sub-Headline Title Goes Here</a:t>
            </a:r>
          </a:p>
        </p:txBody>
      </p:sp>
      <p:sp>
        <p:nvSpPr>
          <p:cNvPr id="29" name="Title 2"/>
          <p:cNvSpPr>
            <a:spLocks noGrp="1"/>
          </p:cNvSpPr>
          <p:nvPr>
            <p:ph type="title" hasCustomPrompt="1"/>
          </p:nvPr>
        </p:nvSpPr>
        <p:spPr>
          <a:xfrm>
            <a:off x="276863" y="273844"/>
            <a:ext cx="8585200" cy="377031"/>
          </a:xfrm>
        </p:spPr>
        <p:txBody>
          <a:bodyPr/>
          <a:lstStyle/>
          <a:p>
            <a:pPr lvl="0"/>
            <a:r>
              <a:rPr lang="en-US"/>
              <a:t>Slide Title Goes Here</a:t>
            </a:r>
            <a:endParaRPr lang="en-US" dirty="0"/>
          </a:p>
        </p:txBody>
      </p:sp>
      <p:grpSp>
        <p:nvGrpSpPr>
          <p:cNvPr id="30" name="Group 29"/>
          <p:cNvGrpSpPr/>
          <p:nvPr userDrawn="1"/>
        </p:nvGrpSpPr>
        <p:grpSpPr>
          <a:xfrm>
            <a:off x="764929" y="3166946"/>
            <a:ext cx="524260" cy="524258"/>
            <a:chOff x="10402827" y="5121677"/>
            <a:chExt cx="2074462" cy="2074454"/>
          </a:xfrm>
        </p:grpSpPr>
        <p:sp>
          <p:nvSpPr>
            <p:cNvPr id="31" name="Oval 30"/>
            <p:cNvSpPr/>
            <p:nvPr/>
          </p:nvSpPr>
          <p:spPr>
            <a:xfrm>
              <a:off x="10402827" y="5121677"/>
              <a:ext cx="2074462" cy="2074454"/>
            </a:xfrm>
            <a:prstGeom prst="ellipse">
              <a:avLst/>
            </a:prstGeom>
            <a:solidFill>
              <a:schemeClr val="accent1">
                <a:alpha val="1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0843743" y="5562592"/>
              <a:ext cx="1192630" cy="1192625"/>
            </a:xfrm>
            <a:prstGeom prst="ellipse">
              <a:avLst/>
            </a:prstGeom>
            <a:solidFill>
              <a:schemeClr val="accent1">
                <a:alpha val="1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flipV="1">
              <a:off x="11009468" y="5728314"/>
              <a:ext cx="861180" cy="861180"/>
            </a:xfrm>
            <a:prstGeom prst="ellipse">
              <a:avLst/>
            </a:prstGeom>
            <a:solidFill>
              <a:schemeClr val="accent1">
                <a:alpha val="1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flipV="1">
              <a:off x="11188115" y="5906961"/>
              <a:ext cx="503887" cy="503887"/>
            </a:xfrm>
            <a:prstGeom prst="ellipse">
              <a:avLst/>
            </a:prstGeom>
            <a:solidFill>
              <a:schemeClr val="accent1">
                <a:alpha val="94000"/>
              </a:scheme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p:cNvGrpSpPr/>
          <p:nvPr userDrawn="1"/>
        </p:nvGrpSpPr>
        <p:grpSpPr>
          <a:xfrm>
            <a:off x="3560932" y="3166946"/>
            <a:ext cx="524260" cy="524258"/>
            <a:chOff x="10402827" y="5121677"/>
            <a:chExt cx="2074462" cy="2074454"/>
          </a:xfrm>
        </p:grpSpPr>
        <p:sp>
          <p:nvSpPr>
            <p:cNvPr id="42" name="Oval 41"/>
            <p:cNvSpPr/>
            <p:nvPr/>
          </p:nvSpPr>
          <p:spPr>
            <a:xfrm>
              <a:off x="10402827" y="5121677"/>
              <a:ext cx="2074462" cy="2074454"/>
            </a:xfrm>
            <a:prstGeom prst="ellipse">
              <a:avLst/>
            </a:prstGeom>
            <a:solidFill>
              <a:schemeClr val="accent1">
                <a:alpha val="1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10843743" y="5562592"/>
              <a:ext cx="1192630" cy="1192625"/>
            </a:xfrm>
            <a:prstGeom prst="ellipse">
              <a:avLst/>
            </a:prstGeom>
            <a:solidFill>
              <a:schemeClr val="accent1">
                <a:alpha val="1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flipV="1">
              <a:off x="11009468" y="5728314"/>
              <a:ext cx="861180" cy="861180"/>
            </a:xfrm>
            <a:prstGeom prst="ellipse">
              <a:avLst/>
            </a:prstGeom>
            <a:solidFill>
              <a:schemeClr val="accent1">
                <a:alpha val="1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flipV="1">
              <a:off x="11188115" y="5906961"/>
              <a:ext cx="503887" cy="503887"/>
            </a:xfrm>
            <a:prstGeom prst="ellipse">
              <a:avLst/>
            </a:prstGeom>
            <a:solidFill>
              <a:schemeClr val="accent1">
                <a:alpha val="94000"/>
              </a:scheme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p:cNvGrpSpPr/>
          <p:nvPr userDrawn="1"/>
        </p:nvGrpSpPr>
        <p:grpSpPr>
          <a:xfrm>
            <a:off x="5539187" y="2795998"/>
            <a:ext cx="524260" cy="524258"/>
            <a:chOff x="10402827" y="5121677"/>
            <a:chExt cx="2074462" cy="2074454"/>
          </a:xfrm>
        </p:grpSpPr>
        <p:sp>
          <p:nvSpPr>
            <p:cNvPr id="53" name="Oval 52"/>
            <p:cNvSpPr/>
            <p:nvPr/>
          </p:nvSpPr>
          <p:spPr>
            <a:xfrm>
              <a:off x="10402827" y="5121677"/>
              <a:ext cx="2074462" cy="2074454"/>
            </a:xfrm>
            <a:prstGeom prst="ellipse">
              <a:avLst/>
            </a:prstGeom>
            <a:solidFill>
              <a:schemeClr val="accent1">
                <a:alpha val="1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0843743" y="5562592"/>
              <a:ext cx="1192630" cy="1192625"/>
            </a:xfrm>
            <a:prstGeom prst="ellipse">
              <a:avLst/>
            </a:prstGeom>
            <a:solidFill>
              <a:schemeClr val="accent1">
                <a:alpha val="1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flipV="1">
              <a:off x="11009468" y="5728314"/>
              <a:ext cx="861180" cy="861180"/>
            </a:xfrm>
            <a:prstGeom prst="ellipse">
              <a:avLst/>
            </a:prstGeom>
            <a:solidFill>
              <a:schemeClr val="accent1">
                <a:alpha val="1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flipV="1">
              <a:off x="11188115" y="5906961"/>
              <a:ext cx="503887" cy="503887"/>
            </a:xfrm>
            <a:prstGeom prst="ellipse">
              <a:avLst/>
            </a:prstGeom>
            <a:solidFill>
              <a:schemeClr val="accent1">
                <a:alpha val="94000"/>
              </a:scheme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p:cNvGrpSpPr/>
          <p:nvPr userDrawn="1"/>
        </p:nvGrpSpPr>
        <p:grpSpPr>
          <a:xfrm>
            <a:off x="7580213" y="423806"/>
            <a:ext cx="524260" cy="524258"/>
            <a:chOff x="10402827" y="5121677"/>
            <a:chExt cx="2074462" cy="2074454"/>
          </a:xfrm>
        </p:grpSpPr>
        <p:sp>
          <p:nvSpPr>
            <p:cNvPr id="58" name="Oval 57"/>
            <p:cNvSpPr/>
            <p:nvPr/>
          </p:nvSpPr>
          <p:spPr>
            <a:xfrm>
              <a:off x="10402827" y="5121677"/>
              <a:ext cx="2074462" cy="2074454"/>
            </a:xfrm>
            <a:prstGeom prst="ellipse">
              <a:avLst/>
            </a:prstGeom>
            <a:solidFill>
              <a:schemeClr val="accent1">
                <a:alpha val="1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10843743" y="5562592"/>
              <a:ext cx="1192630" cy="1192625"/>
            </a:xfrm>
            <a:prstGeom prst="ellipse">
              <a:avLst/>
            </a:prstGeom>
            <a:solidFill>
              <a:schemeClr val="accent1">
                <a:alpha val="1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flipV="1">
              <a:off x="11009468" y="5728314"/>
              <a:ext cx="861180" cy="861180"/>
            </a:xfrm>
            <a:prstGeom prst="ellipse">
              <a:avLst/>
            </a:prstGeom>
            <a:solidFill>
              <a:schemeClr val="accent1">
                <a:alpha val="1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flipV="1">
              <a:off x="11188115" y="5906961"/>
              <a:ext cx="503887" cy="503887"/>
            </a:xfrm>
            <a:prstGeom prst="ellipse">
              <a:avLst/>
            </a:prstGeom>
            <a:solidFill>
              <a:schemeClr val="accent1">
                <a:alpha val="94000"/>
              </a:scheme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umns — 2 Column">
    <p:spTree>
      <p:nvGrpSpPr>
        <p:cNvPr id="1" name=""/>
        <p:cNvGrpSpPr/>
        <p:nvPr/>
      </p:nvGrpSpPr>
      <p:grpSpPr>
        <a:xfrm>
          <a:off x="0" y="0"/>
          <a:ext cx="0" cy="0"/>
          <a:chOff x="0" y="0"/>
          <a:chExt cx="0" cy="0"/>
        </a:xfrm>
      </p:grpSpPr>
      <p:sp>
        <p:nvSpPr>
          <p:cNvPr id="20" name="Text Placeholder 2"/>
          <p:cNvSpPr>
            <a:spLocks noGrp="1"/>
          </p:cNvSpPr>
          <p:nvPr>
            <p:ph type="body" sz="quarter" idx="33" hasCustomPrompt="1"/>
          </p:nvPr>
        </p:nvSpPr>
        <p:spPr>
          <a:xfrm>
            <a:off x="959547" y="3084108"/>
            <a:ext cx="3309730" cy="1429314"/>
          </a:xfrm>
        </p:spPr>
        <p:txBody>
          <a:bodyPr>
            <a:noAutofit/>
          </a:bodyPr>
          <a:lstStyle>
            <a:lvl1pPr marL="0" marR="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sz="1050" baseline="0">
                <a:solidFill>
                  <a:schemeClr val="tx2"/>
                </a:solidFill>
              </a:defRPr>
            </a:lvl1pPr>
          </a:lstStyle>
          <a:p>
            <a:pPr>
              <a:lnSpc>
                <a:spcPct val="150000"/>
              </a:lnSpc>
            </a:pPr>
            <a:r>
              <a:rPr lang="en-US" sz="1050" dirty="0">
                <a:latin typeface="+mn-lt"/>
                <a:ea typeface="Arial" charset="0"/>
                <a:cs typeface="Arial" charset="0"/>
              </a:rPr>
              <a:t>Body copy goes here. Body copy goes here. Body copy goes here. Body copy goes here. Body copy goes here. Body copy goes here. Body copy goes here. Body copy goes here. Body copy goes here. Body copy goes here. </a:t>
            </a:r>
          </a:p>
        </p:txBody>
      </p:sp>
      <p:sp>
        <p:nvSpPr>
          <p:cNvPr id="7" name="Slide Number Placeholder 4"/>
          <p:cNvSpPr txBox="1">
            <a:spLocks/>
          </p:cNvSpPr>
          <p:nvPr userDrawn="1"/>
        </p:nvSpPr>
        <p:spPr>
          <a:xfrm>
            <a:off x="173214" y="4767263"/>
            <a:ext cx="7729381" cy="273844"/>
          </a:xfrm>
          <a:prstGeom prst="rect">
            <a:avLst/>
          </a:prstGeom>
        </p:spPr>
        <p:txBody>
          <a:bodyPr vert="horz" lIns="91440" tIns="45720" rIns="91440" bIns="4572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800" smtClean="0"/>
              <a:pPr algn="l"/>
              <a:t>‹#›</a:t>
            </a:fld>
            <a:r>
              <a:rPr lang="en-US" sz="800" dirty="0"/>
              <a:t> </a:t>
            </a:r>
            <a:r>
              <a:rPr lang="en-US" sz="800" dirty="0">
                <a:solidFill>
                  <a:schemeClr val="accent2"/>
                </a:solidFill>
              </a:rPr>
              <a:t>•</a:t>
            </a:r>
            <a:endParaRPr lang="en-US" sz="800" dirty="0"/>
          </a:p>
        </p:txBody>
      </p:sp>
      <p:sp>
        <p:nvSpPr>
          <p:cNvPr id="9" name="Text Placeholder 2"/>
          <p:cNvSpPr>
            <a:spLocks noGrp="1"/>
          </p:cNvSpPr>
          <p:nvPr>
            <p:ph type="body" sz="quarter" idx="32" hasCustomPrompt="1"/>
          </p:nvPr>
        </p:nvSpPr>
        <p:spPr>
          <a:xfrm>
            <a:off x="959547" y="2737775"/>
            <a:ext cx="3309730" cy="293688"/>
          </a:xfrm>
        </p:spPr>
        <p:txBody>
          <a:bodyPr>
            <a:noAutofit/>
          </a:bodyPr>
          <a:lstStyle>
            <a:lvl1pPr marL="0" indent="0">
              <a:buNone/>
              <a:defRPr sz="1500" b="1">
                <a:latin typeface="Century Gothic" charset="0"/>
                <a:ea typeface="Century Gothic" charset="0"/>
                <a:cs typeface="Century Gothic" charset="0"/>
              </a:defRPr>
            </a:lvl1pPr>
          </a:lstStyle>
          <a:p>
            <a:pPr lvl="0"/>
            <a:r>
              <a:rPr lang="en-US" dirty="0"/>
              <a:t>Column Sub-Title Goes Here</a:t>
            </a:r>
          </a:p>
        </p:txBody>
      </p:sp>
      <p:sp>
        <p:nvSpPr>
          <p:cNvPr id="12" name="Text Placeholder 2"/>
          <p:cNvSpPr>
            <a:spLocks noGrp="1"/>
          </p:cNvSpPr>
          <p:nvPr>
            <p:ph type="body" sz="quarter" idx="34" hasCustomPrompt="1"/>
          </p:nvPr>
        </p:nvSpPr>
        <p:spPr>
          <a:xfrm>
            <a:off x="4872869" y="2737775"/>
            <a:ext cx="3309730" cy="293688"/>
          </a:xfrm>
        </p:spPr>
        <p:txBody>
          <a:bodyPr>
            <a:noAutofit/>
          </a:bodyPr>
          <a:lstStyle>
            <a:lvl1pPr marL="0" indent="0">
              <a:buNone/>
              <a:defRPr sz="1500" b="1">
                <a:latin typeface="Century Gothic" charset="0"/>
                <a:ea typeface="Century Gothic" charset="0"/>
                <a:cs typeface="Century Gothic" charset="0"/>
              </a:defRPr>
            </a:lvl1pPr>
          </a:lstStyle>
          <a:p>
            <a:pPr lvl="0"/>
            <a:r>
              <a:rPr lang="en-US"/>
              <a:t>Column </a:t>
            </a:r>
            <a:r>
              <a:rPr lang="en-US" dirty="0"/>
              <a:t>Sub-Title Goes Here</a:t>
            </a:r>
          </a:p>
        </p:txBody>
      </p:sp>
      <p:sp>
        <p:nvSpPr>
          <p:cNvPr id="18" name="Picture Placeholder 6"/>
          <p:cNvSpPr>
            <a:spLocks noGrp="1"/>
          </p:cNvSpPr>
          <p:nvPr>
            <p:ph type="pic" sz="quarter" idx="17"/>
          </p:nvPr>
        </p:nvSpPr>
        <p:spPr>
          <a:xfrm>
            <a:off x="1776157" y="1118876"/>
            <a:ext cx="1411179" cy="1460972"/>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19" name="Picture Placeholder 6"/>
          <p:cNvSpPr>
            <a:spLocks noGrp="1"/>
          </p:cNvSpPr>
          <p:nvPr>
            <p:ph type="pic" sz="quarter" idx="37"/>
          </p:nvPr>
        </p:nvSpPr>
        <p:spPr>
          <a:xfrm>
            <a:off x="5708077" y="1118876"/>
            <a:ext cx="1411179" cy="1460972"/>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21" name="Text Placeholder 2"/>
          <p:cNvSpPr>
            <a:spLocks noGrp="1"/>
          </p:cNvSpPr>
          <p:nvPr>
            <p:ph type="body" sz="quarter" idx="38" hasCustomPrompt="1"/>
          </p:nvPr>
        </p:nvSpPr>
        <p:spPr>
          <a:xfrm>
            <a:off x="4872869" y="3078493"/>
            <a:ext cx="3309730" cy="1429314"/>
          </a:xfrm>
        </p:spPr>
        <p:txBody>
          <a:bodyPr>
            <a:noAutofit/>
          </a:bodyPr>
          <a:lstStyle>
            <a:lvl1pPr marL="0" marR="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sz="1050" baseline="0">
                <a:solidFill>
                  <a:schemeClr val="tx2"/>
                </a:solidFill>
              </a:defRPr>
            </a:lvl1pPr>
          </a:lstStyle>
          <a:p>
            <a:pPr>
              <a:lnSpc>
                <a:spcPct val="150000"/>
              </a:lnSpc>
            </a:pPr>
            <a:r>
              <a:rPr lang="en-US" sz="1050" dirty="0">
                <a:latin typeface="+mn-lt"/>
                <a:ea typeface="Arial" charset="0"/>
                <a:cs typeface="Arial" charset="0"/>
              </a:rPr>
              <a:t>Body copy goes here. Body copy goes here. Body copy goes here. Body copy goes here. Body copy goes here. Body copy goes here. Body copy goes here. Body copy goes here. Body copy goes here. Body copy goes here. </a:t>
            </a:r>
          </a:p>
        </p:txBody>
      </p:sp>
      <p:sp>
        <p:nvSpPr>
          <p:cNvPr id="22" name="Title 2"/>
          <p:cNvSpPr>
            <a:spLocks noGrp="1"/>
          </p:cNvSpPr>
          <p:nvPr>
            <p:ph type="title" hasCustomPrompt="1"/>
          </p:nvPr>
        </p:nvSpPr>
        <p:spPr>
          <a:xfrm>
            <a:off x="276863" y="273844"/>
            <a:ext cx="8585200" cy="377031"/>
          </a:xfrm>
        </p:spPr>
        <p:txBody>
          <a:bodyPr/>
          <a:lstStyle/>
          <a:p>
            <a:pPr lvl="0"/>
            <a:r>
              <a:rPr lang="en-US"/>
              <a:t>Slide Title Goes Here</a:t>
            </a:r>
            <a:endParaRPr lang="en-US" dirty="0"/>
          </a:p>
        </p:txBody>
      </p:sp>
      <p:grpSp>
        <p:nvGrpSpPr>
          <p:cNvPr id="23" name="Group 22">
            <a:extLst>
              <a:ext uri="{FF2B5EF4-FFF2-40B4-BE49-F238E27FC236}">
                <a16:creationId xmlns:a16="http://schemas.microsoft.com/office/drawing/2014/main" id="{CD0EF4AC-C7A1-0042-9684-4074604CD105}"/>
              </a:ext>
            </a:extLst>
          </p:cNvPr>
          <p:cNvGrpSpPr/>
          <p:nvPr userDrawn="1"/>
        </p:nvGrpSpPr>
        <p:grpSpPr>
          <a:xfrm>
            <a:off x="383786" y="726143"/>
            <a:ext cx="1147776" cy="9069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24" name="Oval 23">
              <a:extLst>
                <a:ext uri="{FF2B5EF4-FFF2-40B4-BE49-F238E27FC236}">
                  <a16:creationId xmlns:a16="http://schemas.microsoft.com/office/drawing/2014/main" id="{1D7EDF1D-D134-3142-8F17-861CFDD1CF0C}"/>
                </a:ext>
              </a:extLst>
            </p:cNvPr>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AD26834-1FC6-0D4C-A26F-4871076EF12E}"/>
                </a:ext>
              </a:extLst>
            </p:cNvPr>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282CF63-CBC1-714E-AF4F-578A78B15A55}"/>
                </a:ext>
              </a:extLst>
            </p:cNvPr>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46D7E82-D026-3549-9EF4-E70AD649EF4A}"/>
                </a:ext>
              </a:extLst>
            </p:cNvPr>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47D0DBC-09D1-0F4F-91F2-0C6F1A94BAE6}"/>
                </a:ext>
              </a:extLst>
            </p:cNvPr>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4F4443D3-62CD-1B4B-9EE4-9B9668A8AEAA}"/>
                </a:ext>
              </a:extLst>
            </p:cNvPr>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1A829064-1728-BE49-B7AA-0F5EC0C172A6}"/>
                </a:ext>
              </a:extLst>
            </p:cNvPr>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E22B6F9-C92A-804F-A053-8A2263C1A026}"/>
                </a:ext>
              </a:extLst>
            </p:cNvPr>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34506891-BE04-5C47-B5DF-BA69D59AB8C2}"/>
                </a:ext>
              </a:extLst>
            </p:cNvPr>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ver Slide — 3">
    <p:spTree>
      <p:nvGrpSpPr>
        <p:cNvPr id="1" name=""/>
        <p:cNvGrpSpPr/>
        <p:nvPr/>
      </p:nvGrpSpPr>
      <p:grpSpPr>
        <a:xfrm>
          <a:off x="0" y="0"/>
          <a:ext cx="0" cy="0"/>
          <a:chOff x="0" y="0"/>
          <a:chExt cx="0" cy="0"/>
        </a:xfrm>
      </p:grpSpPr>
      <p:sp>
        <p:nvSpPr>
          <p:cNvPr id="17" name="Content Placeholder 4"/>
          <p:cNvSpPr>
            <a:spLocks noGrp="1"/>
          </p:cNvSpPr>
          <p:nvPr>
            <p:ph sz="quarter" idx="35" hasCustomPrompt="1"/>
          </p:nvPr>
        </p:nvSpPr>
        <p:spPr>
          <a:xfrm>
            <a:off x="3832425" y="-12619"/>
            <a:ext cx="5311575" cy="5175996"/>
          </a:xfrm>
          <a:solidFill>
            <a:schemeClr val="bg2"/>
          </a:solidFill>
        </p:spPr>
        <p:txBody>
          <a:bodyPr anchor="ctr"/>
          <a:lstStyle>
            <a:lvl1pPr algn="ctr">
              <a:defRPr baseline="0">
                <a:solidFill>
                  <a:schemeClr val="tx1"/>
                </a:solidFill>
                <a:latin typeface="Century Gothic" charset="0"/>
                <a:ea typeface="Century Gothic" charset="0"/>
                <a:cs typeface="Century Gothic" charset="0"/>
              </a:defRPr>
            </a:lvl1pPr>
            <a:lvl2pPr>
              <a:defRPr>
                <a:solidFill>
                  <a:schemeClr val="tx1"/>
                </a:solidFill>
                <a:latin typeface="Century Gothic" charset="0"/>
                <a:ea typeface="Century Gothic" charset="0"/>
                <a:cs typeface="Century Gothic" charset="0"/>
              </a:defRPr>
            </a:lvl2pPr>
            <a:lvl3pPr>
              <a:defRPr>
                <a:solidFill>
                  <a:schemeClr val="tx1"/>
                </a:solidFill>
                <a:latin typeface="Century Gothic" charset="0"/>
                <a:ea typeface="Century Gothic" charset="0"/>
                <a:cs typeface="Century Gothic" charset="0"/>
              </a:defRPr>
            </a:lvl3pPr>
            <a:lvl4pPr>
              <a:defRPr>
                <a:solidFill>
                  <a:schemeClr val="tx1"/>
                </a:solidFill>
                <a:latin typeface="Century Gothic" charset="0"/>
                <a:ea typeface="Century Gothic" charset="0"/>
                <a:cs typeface="Century Gothic" charset="0"/>
              </a:defRPr>
            </a:lvl4pPr>
            <a:lvl5pPr>
              <a:defRPr>
                <a:solidFill>
                  <a:schemeClr val="tx1"/>
                </a:solidFill>
                <a:latin typeface="Century Gothic" charset="0"/>
                <a:ea typeface="Century Gothic" charset="0"/>
                <a:cs typeface="Century Gothic" charset="0"/>
              </a:defRPr>
            </a:lvl5pPr>
          </a:lstStyle>
          <a:p>
            <a:pPr lvl="0"/>
            <a:r>
              <a:rPr lang="en-US" dirty="0"/>
              <a:t>Add Photo </a:t>
            </a:r>
            <a:r>
              <a:rPr lang="en-US"/>
              <a:t>or Video </a:t>
            </a:r>
            <a:r>
              <a:rPr lang="en-US" dirty="0"/>
              <a:t>Here</a:t>
            </a:r>
          </a:p>
          <a:p>
            <a:pPr lvl="0"/>
            <a:endParaRPr lang="en-US" dirty="0"/>
          </a:p>
          <a:p>
            <a:pPr lvl="0"/>
            <a:endParaRPr lang="en-US" dirty="0"/>
          </a:p>
          <a:p>
            <a:pPr lvl="0"/>
            <a:endParaRPr lang="en-US" dirty="0"/>
          </a:p>
          <a:p>
            <a:pPr lvl="0"/>
            <a:endParaRPr lang="en-US" dirty="0"/>
          </a:p>
        </p:txBody>
      </p:sp>
      <p:sp>
        <p:nvSpPr>
          <p:cNvPr id="27" name="Freeform 26"/>
          <p:cNvSpPr/>
          <p:nvPr userDrawn="1"/>
        </p:nvSpPr>
        <p:spPr>
          <a:xfrm>
            <a:off x="0" y="7257"/>
            <a:ext cx="9144000" cy="5148863"/>
          </a:xfrm>
          <a:custGeom>
            <a:avLst/>
            <a:gdLst>
              <a:gd name="connsiteX0" fmla="*/ 0 w 9728367"/>
              <a:gd name="connsiteY0" fmla="*/ 0 h 5148863"/>
              <a:gd name="connsiteX1" fmla="*/ 587061 w 9728367"/>
              <a:gd name="connsiteY1" fmla="*/ 0 h 5148863"/>
              <a:gd name="connsiteX2" fmla="*/ 3962912 w 9728367"/>
              <a:gd name="connsiteY2" fmla="*/ 0 h 5148863"/>
              <a:gd name="connsiteX3" fmla="*/ 4638098 w 9728367"/>
              <a:gd name="connsiteY3" fmla="*/ 675186 h 5148863"/>
              <a:gd name="connsiteX4" fmla="*/ 4638098 w 9728367"/>
              <a:gd name="connsiteY4" fmla="*/ 4157900 h 5148863"/>
              <a:gd name="connsiteX5" fmla="*/ 4638573 w 9728367"/>
              <a:gd name="connsiteY5" fmla="*/ 4167305 h 5148863"/>
              <a:gd name="connsiteX6" fmla="*/ 5256309 w 9728367"/>
              <a:gd name="connsiteY6" fmla="*/ 4842041 h 5148863"/>
              <a:gd name="connsiteX7" fmla="*/ 5393713 w 9728367"/>
              <a:gd name="connsiteY7" fmla="*/ 4855028 h 5148863"/>
              <a:gd name="connsiteX8" fmla="*/ 9144000 w 9728367"/>
              <a:gd name="connsiteY8" fmla="*/ 4855028 h 5148863"/>
              <a:gd name="connsiteX9" fmla="*/ 9144000 w 9728367"/>
              <a:gd name="connsiteY9" fmla="*/ 4855762 h 5148863"/>
              <a:gd name="connsiteX10" fmla="*/ 9728367 w 9728367"/>
              <a:gd name="connsiteY10" fmla="*/ 4855762 h 5148863"/>
              <a:gd name="connsiteX11" fmla="*/ 9728367 w 9728367"/>
              <a:gd name="connsiteY11" fmla="*/ 5132772 h 5148863"/>
              <a:gd name="connsiteX12" fmla="*/ 9144000 w 9728367"/>
              <a:gd name="connsiteY12" fmla="*/ 5132772 h 5148863"/>
              <a:gd name="connsiteX13" fmla="*/ 9144000 w 9728367"/>
              <a:gd name="connsiteY13" fmla="*/ 5148863 h 5148863"/>
              <a:gd name="connsiteX14" fmla="*/ 0 w 9728367"/>
              <a:gd name="connsiteY14" fmla="*/ 5148863 h 5148863"/>
              <a:gd name="connsiteX15" fmla="*/ 0 w 9728367"/>
              <a:gd name="connsiteY15" fmla="*/ 4855028 h 5148863"/>
              <a:gd name="connsiteX16" fmla="*/ 0 w 9728367"/>
              <a:gd name="connsiteY16" fmla="*/ 4855028 h 5148863"/>
              <a:gd name="connsiteX0" fmla="*/ 0 w 9728367"/>
              <a:gd name="connsiteY0" fmla="*/ 0 h 5148863"/>
              <a:gd name="connsiteX1" fmla="*/ 587061 w 9728367"/>
              <a:gd name="connsiteY1" fmla="*/ 0 h 5148863"/>
              <a:gd name="connsiteX2" fmla="*/ 3962912 w 9728367"/>
              <a:gd name="connsiteY2" fmla="*/ 0 h 5148863"/>
              <a:gd name="connsiteX3" fmla="*/ 4638098 w 9728367"/>
              <a:gd name="connsiteY3" fmla="*/ 675186 h 5148863"/>
              <a:gd name="connsiteX4" fmla="*/ 4638098 w 9728367"/>
              <a:gd name="connsiteY4" fmla="*/ 4157900 h 5148863"/>
              <a:gd name="connsiteX5" fmla="*/ 4638573 w 9728367"/>
              <a:gd name="connsiteY5" fmla="*/ 4167305 h 5148863"/>
              <a:gd name="connsiteX6" fmla="*/ 5256309 w 9728367"/>
              <a:gd name="connsiteY6" fmla="*/ 4842041 h 5148863"/>
              <a:gd name="connsiteX7" fmla="*/ 5393713 w 9728367"/>
              <a:gd name="connsiteY7" fmla="*/ 4855028 h 5148863"/>
              <a:gd name="connsiteX8" fmla="*/ 9144000 w 9728367"/>
              <a:gd name="connsiteY8" fmla="*/ 4855028 h 5148863"/>
              <a:gd name="connsiteX9" fmla="*/ 9144000 w 9728367"/>
              <a:gd name="connsiteY9" fmla="*/ 4855762 h 5148863"/>
              <a:gd name="connsiteX10" fmla="*/ 9728367 w 9728367"/>
              <a:gd name="connsiteY10" fmla="*/ 4855762 h 5148863"/>
              <a:gd name="connsiteX11" fmla="*/ 9728367 w 9728367"/>
              <a:gd name="connsiteY11" fmla="*/ 5132772 h 5148863"/>
              <a:gd name="connsiteX12" fmla="*/ 9144000 w 9728367"/>
              <a:gd name="connsiteY12" fmla="*/ 5146679 h 5148863"/>
              <a:gd name="connsiteX13" fmla="*/ 9144000 w 9728367"/>
              <a:gd name="connsiteY13" fmla="*/ 5148863 h 5148863"/>
              <a:gd name="connsiteX14" fmla="*/ 0 w 9728367"/>
              <a:gd name="connsiteY14" fmla="*/ 5148863 h 5148863"/>
              <a:gd name="connsiteX15" fmla="*/ 0 w 9728367"/>
              <a:gd name="connsiteY15" fmla="*/ 4855028 h 5148863"/>
              <a:gd name="connsiteX16" fmla="*/ 0 w 9728367"/>
              <a:gd name="connsiteY16" fmla="*/ 4855028 h 5148863"/>
              <a:gd name="connsiteX17" fmla="*/ 0 w 9728367"/>
              <a:gd name="connsiteY17" fmla="*/ 0 h 5148863"/>
              <a:gd name="connsiteX0" fmla="*/ 0 w 9728367"/>
              <a:gd name="connsiteY0" fmla="*/ 0 h 5150156"/>
              <a:gd name="connsiteX1" fmla="*/ 587061 w 9728367"/>
              <a:gd name="connsiteY1" fmla="*/ 0 h 5150156"/>
              <a:gd name="connsiteX2" fmla="*/ 3962912 w 9728367"/>
              <a:gd name="connsiteY2" fmla="*/ 0 h 5150156"/>
              <a:gd name="connsiteX3" fmla="*/ 4638098 w 9728367"/>
              <a:gd name="connsiteY3" fmla="*/ 675186 h 5150156"/>
              <a:gd name="connsiteX4" fmla="*/ 4638098 w 9728367"/>
              <a:gd name="connsiteY4" fmla="*/ 4157900 h 5150156"/>
              <a:gd name="connsiteX5" fmla="*/ 4638573 w 9728367"/>
              <a:gd name="connsiteY5" fmla="*/ 4167305 h 5150156"/>
              <a:gd name="connsiteX6" fmla="*/ 5256309 w 9728367"/>
              <a:gd name="connsiteY6" fmla="*/ 4842041 h 5150156"/>
              <a:gd name="connsiteX7" fmla="*/ 5393713 w 9728367"/>
              <a:gd name="connsiteY7" fmla="*/ 4855028 h 5150156"/>
              <a:gd name="connsiteX8" fmla="*/ 9144000 w 9728367"/>
              <a:gd name="connsiteY8" fmla="*/ 4855028 h 5150156"/>
              <a:gd name="connsiteX9" fmla="*/ 9144000 w 9728367"/>
              <a:gd name="connsiteY9" fmla="*/ 4855762 h 5150156"/>
              <a:gd name="connsiteX10" fmla="*/ 9728367 w 9728367"/>
              <a:gd name="connsiteY10" fmla="*/ 4855762 h 5150156"/>
              <a:gd name="connsiteX11" fmla="*/ 9724890 w 9728367"/>
              <a:gd name="connsiteY11" fmla="*/ 5150156 h 5150156"/>
              <a:gd name="connsiteX12" fmla="*/ 9144000 w 9728367"/>
              <a:gd name="connsiteY12" fmla="*/ 5146679 h 5150156"/>
              <a:gd name="connsiteX13" fmla="*/ 9144000 w 9728367"/>
              <a:gd name="connsiteY13" fmla="*/ 5148863 h 5150156"/>
              <a:gd name="connsiteX14" fmla="*/ 0 w 9728367"/>
              <a:gd name="connsiteY14" fmla="*/ 5148863 h 5150156"/>
              <a:gd name="connsiteX15" fmla="*/ 0 w 9728367"/>
              <a:gd name="connsiteY15" fmla="*/ 4855028 h 5150156"/>
              <a:gd name="connsiteX16" fmla="*/ 0 w 9728367"/>
              <a:gd name="connsiteY16" fmla="*/ 4855028 h 5150156"/>
              <a:gd name="connsiteX17" fmla="*/ 0 w 9728367"/>
              <a:gd name="connsiteY17" fmla="*/ 0 h 5150156"/>
              <a:gd name="connsiteX0" fmla="*/ 0 w 9728367"/>
              <a:gd name="connsiteY0" fmla="*/ 0 h 5148863"/>
              <a:gd name="connsiteX1" fmla="*/ 587061 w 9728367"/>
              <a:gd name="connsiteY1" fmla="*/ 0 h 5148863"/>
              <a:gd name="connsiteX2" fmla="*/ 3962912 w 9728367"/>
              <a:gd name="connsiteY2" fmla="*/ 0 h 5148863"/>
              <a:gd name="connsiteX3" fmla="*/ 4638098 w 9728367"/>
              <a:gd name="connsiteY3" fmla="*/ 675186 h 5148863"/>
              <a:gd name="connsiteX4" fmla="*/ 4638098 w 9728367"/>
              <a:gd name="connsiteY4" fmla="*/ 4157900 h 5148863"/>
              <a:gd name="connsiteX5" fmla="*/ 4638573 w 9728367"/>
              <a:gd name="connsiteY5" fmla="*/ 4167305 h 5148863"/>
              <a:gd name="connsiteX6" fmla="*/ 5256309 w 9728367"/>
              <a:gd name="connsiteY6" fmla="*/ 4842041 h 5148863"/>
              <a:gd name="connsiteX7" fmla="*/ 5393713 w 9728367"/>
              <a:gd name="connsiteY7" fmla="*/ 4855028 h 5148863"/>
              <a:gd name="connsiteX8" fmla="*/ 9144000 w 9728367"/>
              <a:gd name="connsiteY8" fmla="*/ 4855028 h 5148863"/>
              <a:gd name="connsiteX9" fmla="*/ 9144000 w 9728367"/>
              <a:gd name="connsiteY9" fmla="*/ 4855762 h 5148863"/>
              <a:gd name="connsiteX10" fmla="*/ 9728367 w 9728367"/>
              <a:gd name="connsiteY10" fmla="*/ 4855762 h 5148863"/>
              <a:gd name="connsiteX11" fmla="*/ 9144000 w 9728367"/>
              <a:gd name="connsiteY11" fmla="*/ 5146679 h 5148863"/>
              <a:gd name="connsiteX12" fmla="*/ 9144000 w 9728367"/>
              <a:gd name="connsiteY12" fmla="*/ 5148863 h 5148863"/>
              <a:gd name="connsiteX13" fmla="*/ 0 w 9728367"/>
              <a:gd name="connsiteY13" fmla="*/ 5148863 h 5148863"/>
              <a:gd name="connsiteX14" fmla="*/ 0 w 9728367"/>
              <a:gd name="connsiteY14" fmla="*/ 4855028 h 5148863"/>
              <a:gd name="connsiteX15" fmla="*/ 0 w 9728367"/>
              <a:gd name="connsiteY15" fmla="*/ 4855028 h 5148863"/>
              <a:gd name="connsiteX16" fmla="*/ 0 w 9728367"/>
              <a:gd name="connsiteY16" fmla="*/ 0 h 5148863"/>
              <a:gd name="connsiteX0" fmla="*/ 0 w 9144000"/>
              <a:gd name="connsiteY0" fmla="*/ 0 h 5148863"/>
              <a:gd name="connsiteX1" fmla="*/ 587061 w 9144000"/>
              <a:gd name="connsiteY1" fmla="*/ 0 h 5148863"/>
              <a:gd name="connsiteX2" fmla="*/ 3962912 w 9144000"/>
              <a:gd name="connsiteY2" fmla="*/ 0 h 5148863"/>
              <a:gd name="connsiteX3" fmla="*/ 4638098 w 9144000"/>
              <a:gd name="connsiteY3" fmla="*/ 675186 h 5148863"/>
              <a:gd name="connsiteX4" fmla="*/ 4638098 w 9144000"/>
              <a:gd name="connsiteY4" fmla="*/ 4157900 h 5148863"/>
              <a:gd name="connsiteX5" fmla="*/ 4638573 w 9144000"/>
              <a:gd name="connsiteY5" fmla="*/ 4167305 h 5148863"/>
              <a:gd name="connsiteX6" fmla="*/ 5256309 w 9144000"/>
              <a:gd name="connsiteY6" fmla="*/ 4842041 h 5148863"/>
              <a:gd name="connsiteX7" fmla="*/ 5393713 w 9144000"/>
              <a:gd name="connsiteY7" fmla="*/ 4855028 h 5148863"/>
              <a:gd name="connsiteX8" fmla="*/ 9144000 w 9144000"/>
              <a:gd name="connsiteY8" fmla="*/ 4855028 h 5148863"/>
              <a:gd name="connsiteX9" fmla="*/ 9144000 w 9144000"/>
              <a:gd name="connsiteY9" fmla="*/ 4855762 h 5148863"/>
              <a:gd name="connsiteX10" fmla="*/ 9144000 w 9144000"/>
              <a:gd name="connsiteY10" fmla="*/ 5146679 h 5148863"/>
              <a:gd name="connsiteX11" fmla="*/ 9144000 w 9144000"/>
              <a:gd name="connsiteY11" fmla="*/ 5148863 h 5148863"/>
              <a:gd name="connsiteX12" fmla="*/ 0 w 9144000"/>
              <a:gd name="connsiteY12" fmla="*/ 5148863 h 5148863"/>
              <a:gd name="connsiteX13" fmla="*/ 0 w 9144000"/>
              <a:gd name="connsiteY13" fmla="*/ 4855028 h 5148863"/>
              <a:gd name="connsiteX14" fmla="*/ 0 w 9144000"/>
              <a:gd name="connsiteY14" fmla="*/ 4855028 h 5148863"/>
              <a:gd name="connsiteX15" fmla="*/ 0 w 9144000"/>
              <a:gd name="connsiteY15" fmla="*/ 0 h 514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44000" h="5148863">
                <a:moveTo>
                  <a:pt x="0" y="0"/>
                </a:moveTo>
                <a:lnTo>
                  <a:pt x="587061" y="0"/>
                </a:lnTo>
                <a:lnTo>
                  <a:pt x="3962912" y="0"/>
                </a:lnTo>
                <a:cubicBezTo>
                  <a:pt x="4335807" y="0"/>
                  <a:pt x="4638098" y="302291"/>
                  <a:pt x="4638098" y="675186"/>
                </a:cubicBezTo>
                <a:lnTo>
                  <a:pt x="4638098" y="4157900"/>
                </a:lnTo>
                <a:cubicBezTo>
                  <a:pt x="4638256" y="4161035"/>
                  <a:pt x="4638415" y="4164170"/>
                  <a:pt x="4638573" y="4167305"/>
                </a:cubicBezTo>
                <a:cubicBezTo>
                  <a:pt x="4672936" y="4505664"/>
                  <a:pt x="4927266" y="4778995"/>
                  <a:pt x="5256309" y="4842041"/>
                </a:cubicBezTo>
                <a:lnTo>
                  <a:pt x="5393713" y="4855028"/>
                </a:lnTo>
                <a:lnTo>
                  <a:pt x="9144000" y="4855028"/>
                </a:lnTo>
                <a:lnTo>
                  <a:pt x="9144000" y="4855762"/>
                </a:lnTo>
                <a:lnTo>
                  <a:pt x="9144000" y="5146679"/>
                </a:lnTo>
                <a:lnTo>
                  <a:pt x="9144000" y="5148863"/>
                </a:lnTo>
                <a:lnTo>
                  <a:pt x="0" y="5148863"/>
                </a:lnTo>
                <a:lnTo>
                  <a:pt x="0" y="4855028"/>
                </a:lnTo>
                <a:lnTo>
                  <a:pt x="0" y="4855028"/>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solidFill>
                <a:schemeClr val="lt1"/>
              </a:solidFill>
            </a:endParaRPr>
          </a:p>
        </p:txBody>
      </p:sp>
      <p:sp>
        <p:nvSpPr>
          <p:cNvPr id="10" name="Text Placeholder 8"/>
          <p:cNvSpPr>
            <a:spLocks noGrp="1"/>
          </p:cNvSpPr>
          <p:nvPr>
            <p:ph type="body" sz="quarter" idx="11" hasCustomPrompt="1"/>
          </p:nvPr>
        </p:nvSpPr>
        <p:spPr>
          <a:xfrm>
            <a:off x="587061" y="3019784"/>
            <a:ext cx="3698875" cy="252312"/>
          </a:xfrm>
        </p:spPr>
        <p:txBody>
          <a:bodyPr>
            <a:normAutofit/>
          </a:bodyPr>
          <a:lstStyle>
            <a:lvl1pPr marL="0" indent="0">
              <a:buNone/>
              <a:defRPr sz="1200" b="1" baseline="0">
                <a:latin typeface="+mn-lt"/>
              </a:defRPr>
            </a:lvl1pPr>
            <a:lvl2pPr marL="342900" indent="0">
              <a:buNone/>
              <a:defRPr b="1">
                <a:latin typeface="+mj-lt"/>
              </a:defRPr>
            </a:lvl2pPr>
            <a:lvl3pPr marL="685800" indent="0">
              <a:buNone/>
              <a:defRPr b="1">
                <a:latin typeface="+mj-lt"/>
              </a:defRPr>
            </a:lvl3pPr>
            <a:lvl4pPr marL="1028700" indent="0">
              <a:buNone/>
              <a:defRPr b="1">
                <a:latin typeface="+mj-lt"/>
              </a:defRPr>
            </a:lvl4pPr>
            <a:lvl5pPr marL="1371600" indent="0">
              <a:buNone/>
              <a:defRPr b="1">
                <a:latin typeface="+mj-lt"/>
              </a:defRPr>
            </a:lvl5pPr>
          </a:lstStyle>
          <a:p>
            <a:pPr lvl="0"/>
            <a:r>
              <a:rPr lang="en-US" dirty="0"/>
              <a:t>Name of Individual</a:t>
            </a:r>
          </a:p>
        </p:txBody>
      </p:sp>
      <p:sp>
        <p:nvSpPr>
          <p:cNvPr id="11" name="Text Placeholder 8"/>
          <p:cNvSpPr>
            <a:spLocks noGrp="1"/>
          </p:cNvSpPr>
          <p:nvPr>
            <p:ph type="body" sz="quarter" idx="12" hasCustomPrompt="1"/>
          </p:nvPr>
        </p:nvSpPr>
        <p:spPr>
          <a:xfrm>
            <a:off x="587061" y="3379261"/>
            <a:ext cx="3698875" cy="252312"/>
          </a:xfrm>
        </p:spPr>
        <p:txBody>
          <a:bodyPr>
            <a:normAutofit/>
          </a:bodyPr>
          <a:lstStyle>
            <a:lvl1pPr marL="0" indent="0">
              <a:buNone/>
              <a:defRPr sz="1200" b="0" baseline="0">
                <a:solidFill>
                  <a:schemeClr val="tx2"/>
                </a:solidFill>
                <a:latin typeface="+mn-lt"/>
              </a:defRPr>
            </a:lvl1pPr>
            <a:lvl2pPr marL="342900" indent="0">
              <a:buNone/>
              <a:defRPr b="1">
                <a:latin typeface="+mj-lt"/>
              </a:defRPr>
            </a:lvl2pPr>
            <a:lvl3pPr marL="685800" indent="0">
              <a:buNone/>
              <a:defRPr b="1">
                <a:latin typeface="+mj-lt"/>
              </a:defRPr>
            </a:lvl3pPr>
            <a:lvl4pPr marL="1028700" indent="0">
              <a:buNone/>
              <a:defRPr b="1">
                <a:latin typeface="+mj-lt"/>
              </a:defRPr>
            </a:lvl4pPr>
            <a:lvl5pPr marL="1371600" indent="0">
              <a:buNone/>
              <a:defRPr b="1">
                <a:latin typeface="+mj-lt"/>
              </a:defRPr>
            </a:lvl5pPr>
          </a:lstStyle>
          <a:p>
            <a:pPr lvl="0"/>
            <a:r>
              <a:rPr lang="en-US" dirty="0"/>
              <a:t>Title, Company Name</a:t>
            </a:r>
          </a:p>
        </p:txBody>
      </p:sp>
      <p:grpSp>
        <p:nvGrpSpPr>
          <p:cNvPr id="30" name="Group 29"/>
          <p:cNvGrpSpPr/>
          <p:nvPr userDrawn="1"/>
        </p:nvGrpSpPr>
        <p:grpSpPr>
          <a:xfrm>
            <a:off x="658906" y="807907"/>
            <a:ext cx="1401207" cy="382939"/>
            <a:chOff x="2194560" y="2286000"/>
            <a:chExt cx="6537600" cy="1786680"/>
          </a:xfrm>
          <a:solidFill>
            <a:schemeClr val="tx1"/>
          </a:solidFill>
        </p:grpSpPr>
        <p:sp>
          <p:nvSpPr>
            <p:cNvPr id="31" name="Freeform: Shape 1"/>
            <p:cNvSpPr/>
            <p:nvPr/>
          </p:nvSpPr>
          <p:spPr>
            <a:xfrm>
              <a:off x="3338280" y="2989440"/>
              <a:ext cx="545040" cy="1070280"/>
            </a:xfrm>
            <a:custGeom>
              <a:avLst/>
              <a:gdLst/>
              <a:ahLst/>
              <a:cxnLst>
                <a:cxn ang="3cd4">
                  <a:pos x="hc" y="t"/>
                </a:cxn>
                <a:cxn ang="cd2">
                  <a:pos x="l" y="vc"/>
                </a:cxn>
                <a:cxn ang="cd4">
                  <a:pos x="hc" y="b"/>
                </a:cxn>
                <a:cxn ang="0">
                  <a:pos x="r" y="vc"/>
                </a:cxn>
              </a:cxnLst>
              <a:rect l="l" t="t" r="r" b="b"/>
              <a:pathLst>
                <a:path w="1515" h="2974">
                  <a:moveTo>
                    <a:pt x="493" y="2974"/>
                  </a:moveTo>
                  <a:cubicBezTo>
                    <a:pt x="0" y="2974"/>
                    <a:pt x="0" y="2974"/>
                    <a:pt x="0" y="2974"/>
                  </a:cubicBezTo>
                  <a:cubicBezTo>
                    <a:pt x="0" y="30"/>
                    <a:pt x="0" y="30"/>
                    <a:pt x="0" y="30"/>
                  </a:cubicBezTo>
                  <a:cubicBezTo>
                    <a:pt x="493" y="30"/>
                    <a:pt x="493" y="30"/>
                    <a:pt x="493" y="30"/>
                  </a:cubicBezTo>
                  <a:cubicBezTo>
                    <a:pt x="493" y="392"/>
                    <a:pt x="493" y="392"/>
                    <a:pt x="493" y="392"/>
                  </a:cubicBezTo>
                  <a:cubicBezTo>
                    <a:pt x="666" y="142"/>
                    <a:pt x="962" y="0"/>
                    <a:pt x="1301" y="0"/>
                  </a:cubicBezTo>
                  <a:cubicBezTo>
                    <a:pt x="1366" y="0"/>
                    <a:pt x="1438" y="6"/>
                    <a:pt x="1479" y="12"/>
                  </a:cubicBezTo>
                  <a:cubicBezTo>
                    <a:pt x="1515" y="12"/>
                    <a:pt x="1515" y="12"/>
                    <a:pt x="1515" y="12"/>
                  </a:cubicBezTo>
                  <a:cubicBezTo>
                    <a:pt x="1515" y="540"/>
                    <a:pt x="1515" y="540"/>
                    <a:pt x="1515" y="540"/>
                  </a:cubicBezTo>
                  <a:cubicBezTo>
                    <a:pt x="1461" y="529"/>
                    <a:pt x="1461" y="529"/>
                    <a:pt x="1461" y="529"/>
                  </a:cubicBezTo>
                  <a:cubicBezTo>
                    <a:pt x="1396" y="511"/>
                    <a:pt x="1301" y="499"/>
                    <a:pt x="1200" y="499"/>
                  </a:cubicBezTo>
                  <a:cubicBezTo>
                    <a:pt x="784" y="499"/>
                    <a:pt x="493" y="807"/>
                    <a:pt x="493" y="1247"/>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32" name="Freeform: Shape 2"/>
            <p:cNvSpPr/>
            <p:nvPr/>
          </p:nvSpPr>
          <p:spPr>
            <a:xfrm>
              <a:off x="5061600" y="2963879"/>
              <a:ext cx="983160" cy="1093680"/>
            </a:xfrm>
            <a:custGeom>
              <a:avLst/>
              <a:gdLst/>
              <a:ahLst/>
              <a:cxnLst>
                <a:cxn ang="3cd4">
                  <a:pos x="hc" y="t"/>
                </a:cxn>
                <a:cxn ang="cd2">
                  <a:pos x="l" y="vc"/>
                </a:cxn>
                <a:cxn ang="cd4">
                  <a:pos x="hc" y="b"/>
                </a:cxn>
                <a:cxn ang="0">
                  <a:pos x="r" y="vc"/>
                </a:cxn>
              </a:cxnLst>
              <a:rect l="l" t="t" r="r" b="b"/>
              <a:pathLst>
                <a:path w="2732" h="3039">
                  <a:moveTo>
                    <a:pt x="1444" y="3039"/>
                  </a:moveTo>
                  <a:cubicBezTo>
                    <a:pt x="1930" y="3039"/>
                    <a:pt x="2281" y="2891"/>
                    <a:pt x="2584" y="2552"/>
                  </a:cubicBezTo>
                  <a:cubicBezTo>
                    <a:pt x="2608" y="2523"/>
                    <a:pt x="2608" y="2523"/>
                    <a:pt x="2608" y="2523"/>
                  </a:cubicBezTo>
                  <a:cubicBezTo>
                    <a:pt x="2293" y="2197"/>
                    <a:pt x="2293" y="2197"/>
                    <a:pt x="2293" y="2197"/>
                  </a:cubicBezTo>
                  <a:cubicBezTo>
                    <a:pt x="2263" y="2227"/>
                    <a:pt x="2263" y="2227"/>
                    <a:pt x="2263" y="2227"/>
                  </a:cubicBezTo>
                  <a:cubicBezTo>
                    <a:pt x="2037" y="2464"/>
                    <a:pt x="1835" y="2600"/>
                    <a:pt x="1444" y="2600"/>
                  </a:cubicBezTo>
                  <a:cubicBezTo>
                    <a:pt x="897" y="2600"/>
                    <a:pt x="535" y="2250"/>
                    <a:pt x="499" y="1680"/>
                  </a:cubicBezTo>
                  <a:cubicBezTo>
                    <a:pt x="2726" y="1680"/>
                    <a:pt x="2726" y="1680"/>
                    <a:pt x="2726" y="1680"/>
                  </a:cubicBezTo>
                  <a:cubicBezTo>
                    <a:pt x="2726" y="1639"/>
                    <a:pt x="2726" y="1639"/>
                    <a:pt x="2726" y="1639"/>
                  </a:cubicBezTo>
                  <a:cubicBezTo>
                    <a:pt x="2732" y="1556"/>
                    <a:pt x="2732" y="1466"/>
                    <a:pt x="2732" y="1461"/>
                  </a:cubicBezTo>
                  <a:cubicBezTo>
                    <a:pt x="2732" y="1063"/>
                    <a:pt x="2608" y="695"/>
                    <a:pt x="2382" y="427"/>
                  </a:cubicBezTo>
                  <a:cubicBezTo>
                    <a:pt x="2144" y="148"/>
                    <a:pt x="1812" y="0"/>
                    <a:pt x="1432" y="0"/>
                  </a:cubicBezTo>
                  <a:cubicBezTo>
                    <a:pt x="588" y="0"/>
                    <a:pt x="0" y="641"/>
                    <a:pt x="0" y="1561"/>
                  </a:cubicBezTo>
                  <a:cubicBezTo>
                    <a:pt x="0" y="1579"/>
                    <a:pt x="0" y="1579"/>
                    <a:pt x="0" y="1579"/>
                  </a:cubicBezTo>
                  <a:cubicBezTo>
                    <a:pt x="0" y="2452"/>
                    <a:pt x="582" y="3039"/>
                    <a:pt x="1444" y="3039"/>
                  </a:cubicBezTo>
                  <a:close/>
                  <a:moveTo>
                    <a:pt x="529" y="1241"/>
                  </a:moveTo>
                  <a:cubicBezTo>
                    <a:pt x="576" y="807"/>
                    <a:pt x="974" y="469"/>
                    <a:pt x="1432" y="469"/>
                  </a:cubicBezTo>
                  <a:cubicBezTo>
                    <a:pt x="1859" y="469"/>
                    <a:pt x="2210" y="807"/>
                    <a:pt x="2227" y="1241"/>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33" name="Freeform: Shape 3"/>
            <p:cNvSpPr/>
            <p:nvPr/>
          </p:nvSpPr>
          <p:spPr>
            <a:xfrm>
              <a:off x="4056840" y="3000240"/>
              <a:ext cx="177120" cy="1059480"/>
            </a:xfrm>
            <a:custGeom>
              <a:avLst/>
              <a:gdLst/>
              <a:ahLst/>
              <a:cxnLst>
                <a:cxn ang="3cd4">
                  <a:pos x="hc" y="t"/>
                </a:cxn>
                <a:cxn ang="cd2">
                  <a:pos x="l" y="vc"/>
                </a:cxn>
                <a:cxn ang="cd4">
                  <a:pos x="hc" y="b"/>
                </a:cxn>
                <a:cxn ang="0">
                  <a:pos x="r" y="vc"/>
                </a:cxn>
              </a:cxnLst>
              <a:rect l="l" t="t" r="r" b="b"/>
              <a:pathLst>
                <a:path w="493" h="2944">
                  <a:moveTo>
                    <a:pt x="493" y="2944"/>
                  </a:moveTo>
                  <a:lnTo>
                    <a:pt x="0" y="2944"/>
                  </a:lnTo>
                  <a:lnTo>
                    <a:pt x="0" y="0"/>
                  </a:lnTo>
                  <a:lnTo>
                    <a:pt x="493" y="0"/>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34" name="Freeform: Shape 4"/>
            <p:cNvSpPr/>
            <p:nvPr/>
          </p:nvSpPr>
          <p:spPr>
            <a:xfrm>
              <a:off x="4542120" y="2754360"/>
              <a:ext cx="407880" cy="1318320"/>
            </a:xfrm>
            <a:custGeom>
              <a:avLst/>
              <a:gdLst/>
              <a:ahLst/>
              <a:cxnLst>
                <a:cxn ang="3cd4">
                  <a:pos x="hc" y="t"/>
                </a:cxn>
                <a:cxn ang="cd2">
                  <a:pos x="l" y="vc"/>
                </a:cxn>
                <a:cxn ang="cd4">
                  <a:pos x="hc" y="b"/>
                </a:cxn>
                <a:cxn ang="0">
                  <a:pos x="r" y="vc"/>
                </a:cxn>
              </a:cxnLst>
              <a:rect l="l" t="t" r="r" b="b"/>
              <a:pathLst>
                <a:path w="1134" h="3663">
                  <a:moveTo>
                    <a:pt x="843" y="3663"/>
                  </a:moveTo>
                  <a:cubicBezTo>
                    <a:pt x="689" y="3663"/>
                    <a:pt x="469" y="3645"/>
                    <a:pt x="291" y="3514"/>
                  </a:cubicBezTo>
                  <a:cubicBezTo>
                    <a:pt x="95" y="3366"/>
                    <a:pt x="0" y="3111"/>
                    <a:pt x="0" y="2748"/>
                  </a:cubicBezTo>
                  <a:cubicBezTo>
                    <a:pt x="0" y="1146"/>
                    <a:pt x="0" y="1146"/>
                    <a:pt x="0" y="1146"/>
                  </a:cubicBezTo>
                  <a:cubicBezTo>
                    <a:pt x="0" y="677"/>
                    <a:pt x="0" y="677"/>
                    <a:pt x="0" y="677"/>
                  </a:cubicBezTo>
                  <a:cubicBezTo>
                    <a:pt x="0" y="0"/>
                    <a:pt x="0" y="0"/>
                    <a:pt x="0" y="0"/>
                  </a:cubicBezTo>
                  <a:cubicBezTo>
                    <a:pt x="493" y="0"/>
                    <a:pt x="493" y="0"/>
                    <a:pt x="493" y="0"/>
                  </a:cubicBezTo>
                  <a:cubicBezTo>
                    <a:pt x="493" y="677"/>
                    <a:pt x="493" y="677"/>
                    <a:pt x="493" y="677"/>
                  </a:cubicBezTo>
                  <a:cubicBezTo>
                    <a:pt x="1134" y="677"/>
                    <a:pt x="1134" y="677"/>
                    <a:pt x="1134" y="677"/>
                  </a:cubicBezTo>
                  <a:cubicBezTo>
                    <a:pt x="1134" y="1146"/>
                    <a:pt x="1134" y="1146"/>
                    <a:pt x="1134" y="1146"/>
                  </a:cubicBezTo>
                  <a:cubicBezTo>
                    <a:pt x="493" y="1146"/>
                    <a:pt x="493" y="1146"/>
                    <a:pt x="493" y="1146"/>
                  </a:cubicBezTo>
                  <a:cubicBezTo>
                    <a:pt x="493" y="2748"/>
                    <a:pt x="493" y="2748"/>
                    <a:pt x="493" y="2748"/>
                  </a:cubicBezTo>
                  <a:cubicBezTo>
                    <a:pt x="493" y="3122"/>
                    <a:pt x="624" y="3194"/>
                    <a:pt x="838" y="3194"/>
                  </a:cubicBezTo>
                  <a:cubicBezTo>
                    <a:pt x="915" y="3194"/>
                    <a:pt x="986" y="3194"/>
                    <a:pt x="1087" y="3182"/>
                  </a:cubicBezTo>
                  <a:cubicBezTo>
                    <a:pt x="1134" y="3170"/>
                    <a:pt x="1134" y="3170"/>
                    <a:pt x="1134" y="3170"/>
                  </a:cubicBezTo>
                  <a:cubicBezTo>
                    <a:pt x="1134" y="3627"/>
                    <a:pt x="1134" y="3627"/>
                    <a:pt x="1134" y="3627"/>
                  </a:cubicBezTo>
                  <a:cubicBezTo>
                    <a:pt x="1105" y="3633"/>
                    <a:pt x="1105" y="3633"/>
                    <a:pt x="1105" y="3633"/>
                  </a:cubicBezTo>
                  <a:cubicBezTo>
                    <a:pt x="1004" y="3657"/>
                    <a:pt x="933" y="3663"/>
                    <a:pt x="843" y="3663"/>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35" name="Freeform: Shape 5"/>
            <p:cNvSpPr/>
            <p:nvPr/>
          </p:nvSpPr>
          <p:spPr>
            <a:xfrm>
              <a:off x="6158160" y="2963879"/>
              <a:ext cx="1085759" cy="1108800"/>
            </a:xfrm>
            <a:custGeom>
              <a:avLst/>
              <a:gdLst/>
              <a:ahLst/>
              <a:cxnLst>
                <a:cxn ang="3cd4">
                  <a:pos x="hc" y="t"/>
                </a:cxn>
                <a:cxn ang="cd2">
                  <a:pos x="l" y="vc"/>
                </a:cxn>
                <a:cxn ang="cd4">
                  <a:pos x="hc" y="b"/>
                </a:cxn>
                <a:cxn ang="0">
                  <a:pos x="r" y="vc"/>
                </a:cxn>
              </a:cxnLst>
              <a:rect l="l" t="t" r="r" b="b"/>
              <a:pathLst>
                <a:path w="3017" h="3081">
                  <a:moveTo>
                    <a:pt x="1509" y="3081"/>
                  </a:moveTo>
                  <a:cubicBezTo>
                    <a:pt x="1918" y="3081"/>
                    <a:pt x="2293" y="2926"/>
                    <a:pt x="2578" y="2647"/>
                  </a:cubicBezTo>
                  <a:cubicBezTo>
                    <a:pt x="2863" y="2357"/>
                    <a:pt x="3017" y="1965"/>
                    <a:pt x="3017" y="1544"/>
                  </a:cubicBezTo>
                  <a:cubicBezTo>
                    <a:pt x="3017" y="1116"/>
                    <a:pt x="2863" y="724"/>
                    <a:pt x="2578" y="433"/>
                  </a:cubicBezTo>
                  <a:cubicBezTo>
                    <a:pt x="2293" y="154"/>
                    <a:pt x="1918" y="0"/>
                    <a:pt x="1509" y="0"/>
                  </a:cubicBezTo>
                  <a:cubicBezTo>
                    <a:pt x="1105" y="0"/>
                    <a:pt x="725" y="154"/>
                    <a:pt x="445" y="433"/>
                  </a:cubicBezTo>
                  <a:cubicBezTo>
                    <a:pt x="160" y="724"/>
                    <a:pt x="0" y="1116"/>
                    <a:pt x="0" y="1544"/>
                  </a:cubicBezTo>
                  <a:cubicBezTo>
                    <a:pt x="0" y="1965"/>
                    <a:pt x="160" y="2357"/>
                    <a:pt x="445" y="2647"/>
                  </a:cubicBezTo>
                  <a:cubicBezTo>
                    <a:pt x="725" y="2926"/>
                    <a:pt x="1105" y="3081"/>
                    <a:pt x="1509" y="3081"/>
                  </a:cubicBezTo>
                  <a:close/>
                  <a:moveTo>
                    <a:pt x="1509" y="469"/>
                  </a:moveTo>
                  <a:cubicBezTo>
                    <a:pt x="1794" y="469"/>
                    <a:pt x="2049" y="576"/>
                    <a:pt x="2239" y="772"/>
                  </a:cubicBezTo>
                  <a:cubicBezTo>
                    <a:pt x="2423" y="968"/>
                    <a:pt x="2524" y="1241"/>
                    <a:pt x="2524" y="1544"/>
                  </a:cubicBezTo>
                  <a:cubicBezTo>
                    <a:pt x="2524" y="1841"/>
                    <a:pt x="2423" y="2114"/>
                    <a:pt x="2239" y="2310"/>
                  </a:cubicBezTo>
                  <a:cubicBezTo>
                    <a:pt x="2049" y="2505"/>
                    <a:pt x="1794" y="2612"/>
                    <a:pt x="1509" y="2612"/>
                  </a:cubicBezTo>
                  <a:cubicBezTo>
                    <a:pt x="1229" y="2612"/>
                    <a:pt x="968" y="2505"/>
                    <a:pt x="784" y="2310"/>
                  </a:cubicBezTo>
                  <a:cubicBezTo>
                    <a:pt x="600" y="2114"/>
                    <a:pt x="499" y="1841"/>
                    <a:pt x="499" y="1544"/>
                  </a:cubicBezTo>
                  <a:cubicBezTo>
                    <a:pt x="499" y="1241"/>
                    <a:pt x="600" y="968"/>
                    <a:pt x="784" y="772"/>
                  </a:cubicBezTo>
                  <a:cubicBezTo>
                    <a:pt x="968" y="576"/>
                    <a:pt x="1229" y="469"/>
                    <a:pt x="1509" y="469"/>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36" name="Freeform: Shape 6"/>
            <p:cNvSpPr/>
            <p:nvPr/>
          </p:nvSpPr>
          <p:spPr>
            <a:xfrm>
              <a:off x="2194560" y="2963879"/>
              <a:ext cx="944640" cy="1108800"/>
            </a:xfrm>
            <a:custGeom>
              <a:avLst/>
              <a:gdLst/>
              <a:ahLst/>
              <a:cxnLst>
                <a:cxn ang="3cd4">
                  <a:pos x="hc" y="t"/>
                </a:cxn>
                <a:cxn ang="cd2">
                  <a:pos x="l" y="vc"/>
                </a:cxn>
                <a:cxn ang="cd4">
                  <a:pos x="hc" y="b"/>
                </a:cxn>
                <a:cxn ang="0">
                  <a:pos x="r" y="vc"/>
                </a:cxn>
              </a:cxnLst>
              <a:rect l="l" t="t" r="r" b="b"/>
              <a:pathLst>
                <a:path w="2625" h="3081">
                  <a:moveTo>
                    <a:pt x="1520" y="3081"/>
                  </a:moveTo>
                  <a:cubicBezTo>
                    <a:pt x="1111" y="3081"/>
                    <a:pt x="731" y="2926"/>
                    <a:pt x="445" y="2647"/>
                  </a:cubicBezTo>
                  <a:cubicBezTo>
                    <a:pt x="160" y="2357"/>
                    <a:pt x="0" y="1965"/>
                    <a:pt x="0" y="1544"/>
                  </a:cubicBezTo>
                  <a:cubicBezTo>
                    <a:pt x="0" y="1116"/>
                    <a:pt x="160" y="724"/>
                    <a:pt x="445" y="433"/>
                  </a:cubicBezTo>
                  <a:cubicBezTo>
                    <a:pt x="731" y="154"/>
                    <a:pt x="1111" y="0"/>
                    <a:pt x="1520" y="0"/>
                  </a:cubicBezTo>
                  <a:cubicBezTo>
                    <a:pt x="1948" y="0"/>
                    <a:pt x="2322" y="148"/>
                    <a:pt x="2601" y="433"/>
                  </a:cubicBezTo>
                  <a:cubicBezTo>
                    <a:pt x="2625" y="463"/>
                    <a:pt x="2625" y="463"/>
                    <a:pt x="2625" y="463"/>
                  </a:cubicBezTo>
                  <a:cubicBezTo>
                    <a:pt x="2322" y="819"/>
                    <a:pt x="2322" y="819"/>
                    <a:pt x="2322" y="819"/>
                  </a:cubicBezTo>
                  <a:cubicBezTo>
                    <a:pt x="2293" y="783"/>
                    <a:pt x="2293" y="783"/>
                    <a:pt x="2293" y="783"/>
                  </a:cubicBezTo>
                  <a:cubicBezTo>
                    <a:pt x="2091" y="576"/>
                    <a:pt x="1823" y="469"/>
                    <a:pt x="1520" y="469"/>
                  </a:cubicBezTo>
                  <a:cubicBezTo>
                    <a:pt x="1235" y="469"/>
                    <a:pt x="974" y="576"/>
                    <a:pt x="784" y="772"/>
                  </a:cubicBezTo>
                  <a:cubicBezTo>
                    <a:pt x="600" y="968"/>
                    <a:pt x="493" y="1241"/>
                    <a:pt x="493" y="1544"/>
                  </a:cubicBezTo>
                  <a:cubicBezTo>
                    <a:pt x="493" y="1841"/>
                    <a:pt x="600" y="2114"/>
                    <a:pt x="784" y="2310"/>
                  </a:cubicBezTo>
                  <a:cubicBezTo>
                    <a:pt x="974" y="2505"/>
                    <a:pt x="1235" y="2612"/>
                    <a:pt x="1520" y="2612"/>
                  </a:cubicBezTo>
                  <a:cubicBezTo>
                    <a:pt x="1823" y="2612"/>
                    <a:pt x="2091" y="2505"/>
                    <a:pt x="2293" y="2298"/>
                  </a:cubicBezTo>
                  <a:cubicBezTo>
                    <a:pt x="2322" y="2262"/>
                    <a:pt x="2322" y="2262"/>
                    <a:pt x="2322" y="2262"/>
                  </a:cubicBezTo>
                  <a:cubicBezTo>
                    <a:pt x="2625" y="2618"/>
                    <a:pt x="2625" y="2618"/>
                    <a:pt x="2625" y="2618"/>
                  </a:cubicBezTo>
                  <a:cubicBezTo>
                    <a:pt x="2601" y="2647"/>
                    <a:pt x="2601" y="2647"/>
                    <a:pt x="2601" y="2647"/>
                  </a:cubicBezTo>
                  <a:cubicBezTo>
                    <a:pt x="2322" y="2932"/>
                    <a:pt x="1948" y="3081"/>
                    <a:pt x="1520" y="3081"/>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37" name="Freeform: Shape 7"/>
            <p:cNvSpPr/>
            <p:nvPr/>
          </p:nvSpPr>
          <p:spPr>
            <a:xfrm>
              <a:off x="4009679" y="2286000"/>
              <a:ext cx="271440" cy="275400"/>
            </a:xfrm>
            <a:custGeom>
              <a:avLst/>
              <a:gdLst/>
              <a:ahLst/>
              <a:cxnLst>
                <a:cxn ang="3cd4">
                  <a:pos x="hc" y="t"/>
                </a:cxn>
                <a:cxn ang="cd2">
                  <a:pos x="l" y="vc"/>
                </a:cxn>
                <a:cxn ang="cd4">
                  <a:pos x="hc" y="b"/>
                </a:cxn>
                <a:cxn ang="0">
                  <a:pos x="r" y="vc"/>
                </a:cxn>
              </a:cxnLst>
              <a:rect l="l" t="t" r="r" b="b"/>
              <a:pathLst>
                <a:path w="755" h="766">
                  <a:moveTo>
                    <a:pt x="380" y="766"/>
                  </a:moveTo>
                  <a:cubicBezTo>
                    <a:pt x="173" y="766"/>
                    <a:pt x="0" y="594"/>
                    <a:pt x="0" y="386"/>
                  </a:cubicBezTo>
                  <a:cubicBezTo>
                    <a:pt x="0" y="172"/>
                    <a:pt x="173" y="0"/>
                    <a:pt x="380" y="0"/>
                  </a:cubicBezTo>
                  <a:cubicBezTo>
                    <a:pt x="588" y="0"/>
                    <a:pt x="755" y="172"/>
                    <a:pt x="755" y="386"/>
                  </a:cubicBezTo>
                  <a:cubicBezTo>
                    <a:pt x="755" y="594"/>
                    <a:pt x="588" y="766"/>
                    <a:pt x="380" y="766"/>
                  </a:cubicBezTo>
                  <a:close/>
                </a:path>
              </a:pathLst>
            </a:custGeom>
            <a:gradFill>
              <a:gsLst>
                <a:gs pos="100000">
                  <a:srgbClr val="F26223"/>
                </a:gs>
                <a:gs pos="20000">
                  <a:srgbClr val="F69221"/>
                </a:gs>
              </a:gsLst>
              <a:lin ang="2700000" scaled="1"/>
            </a:gra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38" name="Freeform: Shape 8"/>
            <p:cNvSpPr/>
            <p:nvPr/>
          </p:nvSpPr>
          <p:spPr>
            <a:xfrm>
              <a:off x="8460720" y="3799440"/>
              <a:ext cx="271440" cy="273240"/>
            </a:xfrm>
            <a:custGeom>
              <a:avLst/>
              <a:gdLst/>
              <a:ahLst/>
              <a:cxnLst>
                <a:cxn ang="3cd4">
                  <a:pos x="hc" y="t"/>
                </a:cxn>
                <a:cxn ang="cd2">
                  <a:pos x="l" y="vc"/>
                </a:cxn>
                <a:cxn ang="cd4">
                  <a:pos x="hc" y="b"/>
                </a:cxn>
                <a:cxn ang="0">
                  <a:pos x="r" y="vc"/>
                </a:cxn>
              </a:cxnLst>
              <a:rect l="l" t="t" r="r" b="b"/>
              <a:pathLst>
                <a:path w="755" h="760">
                  <a:moveTo>
                    <a:pt x="375" y="760"/>
                  </a:moveTo>
                  <a:cubicBezTo>
                    <a:pt x="167" y="760"/>
                    <a:pt x="0" y="588"/>
                    <a:pt x="0" y="380"/>
                  </a:cubicBezTo>
                  <a:cubicBezTo>
                    <a:pt x="0" y="172"/>
                    <a:pt x="167" y="0"/>
                    <a:pt x="375" y="0"/>
                  </a:cubicBezTo>
                  <a:cubicBezTo>
                    <a:pt x="589" y="0"/>
                    <a:pt x="755" y="172"/>
                    <a:pt x="755" y="380"/>
                  </a:cubicBezTo>
                  <a:cubicBezTo>
                    <a:pt x="755" y="588"/>
                    <a:pt x="589" y="760"/>
                    <a:pt x="375" y="760"/>
                  </a:cubicBezTo>
                  <a:close/>
                </a:path>
              </a:pathLst>
            </a:custGeom>
            <a:gradFill>
              <a:gsLst>
                <a:gs pos="100000">
                  <a:srgbClr val="F26223"/>
                </a:gs>
                <a:gs pos="20000">
                  <a:srgbClr val="F69221"/>
                </a:gs>
              </a:gsLst>
              <a:lin ang="2700000" scaled="1"/>
            </a:gra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39" name="Freeform: Shape 9"/>
            <p:cNvSpPr/>
            <p:nvPr/>
          </p:nvSpPr>
          <p:spPr>
            <a:xfrm>
              <a:off x="4535640" y="2360880"/>
              <a:ext cx="3672720" cy="1632600"/>
            </a:xfrm>
            <a:custGeom>
              <a:avLst/>
              <a:gdLst/>
              <a:ahLst/>
              <a:cxnLst>
                <a:cxn ang="3cd4">
                  <a:pos x="hc" y="t"/>
                </a:cxn>
                <a:cxn ang="cd2">
                  <a:pos x="l" y="vc"/>
                </a:cxn>
                <a:cxn ang="cd4">
                  <a:pos x="hc" y="b"/>
                </a:cxn>
                <a:cxn ang="0">
                  <a:pos x="r" y="vc"/>
                </a:cxn>
              </a:cxnLst>
              <a:rect l="l" t="t" r="r" b="b"/>
              <a:pathLst>
                <a:path w="10203" h="4536">
                  <a:moveTo>
                    <a:pt x="10203" y="4198"/>
                  </a:moveTo>
                  <a:cubicBezTo>
                    <a:pt x="9199" y="4198"/>
                    <a:pt x="9199" y="4198"/>
                    <a:pt x="9199" y="4198"/>
                  </a:cubicBezTo>
                  <a:cubicBezTo>
                    <a:pt x="8939" y="4198"/>
                    <a:pt x="8731" y="3984"/>
                    <a:pt x="8731" y="3723"/>
                  </a:cubicBezTo>
                  <a:cubicBezTo>
                    <a:pt x="8731" y="766"/>
                    <a:pt x="8731" y="766"/>
                    <a:pt x="8731" y="766"/>
                  </a:cubicBezTo>
                  <a:cubicBezTo>
                    <a:pt x="8731" y="344"/>
                    <a:pt x="8386" y="0"/>
                    <a:pt x="7959" y="0"/>
                  </a:cubicBezTo>
                  <a:cubicBezTo>
                    <a:pt x="0" y="0"/>
                    <a:pt x="0" y="0"/>
                    <a:pt x="0" y="0"/>
                  </a:cubicBezTo>
                  <a:cubicBezTo>
                    <a:pt x="0" y="338"/>
                    <a:pt x="0" y="338"/>
                    <a:pt x="0" y="338"/>
                  </a:cubicBezTo>
                  <a:cubicBezTo>
                    <a:pt x="7917" y="338"/>
                    <a:pt x="7917" y="338"/>
                    <a:pt x="7917" y="338"/>
                  </a:cubicBezTo>
                  <a:cubicBezTo>
                    <a:pt x="8178" y="338"/>
                    <a:pt x="8386" y="552"/>
                    <a:pt x="8386" y="808"/>
                  </a:cubicBezTo>
                  <a:cubicBezTo>
                    <a:pt x="8386" y="3770"/>
                    <a:pt x="8386" y="3770"/>
                    <a:pt x="8386" y="3770"/>
                  </a:cubicBezTo>
                  <a:cubicBezTo>
                    <a:pt x="8386" y="4192"/>
                    <a:pt x="8731" y="4536"/>
                    <a:pt x="9157" y="4536"/>
                  </a:cubicBezTo>
                  <a:cubicBezTo>
                    <a:pt x="10203" y="4536"/>
                    <a:pt x="10203" y="4536"/>
                    <a:pt x="10203" y="4536"/>
                  </a:cubicBezTo>
                  <a:close/>
                </a:path>
              </a:pathLst>
            </a:custGeom>
            <a:gradFill>
              <a:gsLst>
                <a:gs pos="100000">
                  <a:srgbClr val="F26223"/>
                </a:gs>
                <a:gs pos="20000">
                  <a:srgbClr val="F69221"/>
                </a:gs>
              </a:gsLst>
              <a:lin ang="2700000" scaled="1"/>
            </a:gra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grpSp>
      <p:sp>
        <p:nvSpPr>
          <p:cNvPr id="20" name="Title 1"/>
          <p:cNvSpPr>
            <a:spLocks noGrp="1"/>
          </p:cNvSpPr>
          <p:nvPr>
            <p:ph type="title" hasCustomPrompt="1"/>
          </p:nvPr>
        </p:nvSpPr>
        <p:spPr>
          <a:xfrm>
            <a:off x="587061" y="1190846"/>
            <a:ext cx="3698875" cy="1522000"/>
          </a:xfrm>
        </p:spPr>
        <p:txBody>
          <a:bodyPr anchor="b">
            <a:noAutofit/>
          </a:bodyPr>
          <a:lstStyle>
            <a:lvl1pPr>
              <a:defRPr sz="3600"/>
            </a:lvl1pPr>
          </a:lstStyle>
          <a:p>
            <a:pPr lvl="0"/>
            <a:r>
              <a:rPr lang="en-US" dirty="0"/>
              <a:t>Title of Presentation</a:t>
            </a:r>
          </a:p>
        </p:txBody>
      </p:sp>
      <p:sp>
        <p:nvSpPr>
          <p:cNvPr id="18" name="Picture Placeholder 22"/>
          <p:cNvSpPr>
            <a:spLocks noGrp="1"/>
          </p:cNvSpPr>
          <p:nvPr>
            <p:ph type="pic" sz="quarter" idx="19" hasCustomPrompt="1"/>
          </p:nvPr>
        </p:nvSpPr>
        <p:spPr>
          <a:xfrm>
            <a:off x="2473468" y="658906"/>
            <a:ext cx="1708142" cy="530320"/>
          </a:xfrm>
        </p:spPr>
        <p:txBody>
          <a:bodyPr anchor="ctr">
            <a:normAutofit/>
          </a:bodyPr>
          <a:lstStyle>
            <a:lvl1pPr marL="0" indent="0" algn="ctr">
              <a:buNone/>
              <a:defRPr sz="1200" baseline="0"/>
            </a:lvl1pPr>
          </a:lstStyle>
          <a:p>
            <a:r>
              <a:rPr lang="en-US"/>
              <a:t>Logo Goes Here</a:t>
            </a:r>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umns — 3 Column">
    <p:spTree>
      <p:nvGrpSpPr>
        <p:cNvPr id="1" name=""/>
        <p:cNvGrpSpPr/>
        <p:nvPr/>
      </p:nvGrpSpPr>
      <p:grpSpPr>
        <a:xfrm>
          <a:off x="0" y="0"/>
          <a:ext cx="0" cy="0"/>
          <a:chOff x="0" y="0"/>
          <a:chExt cx="0" cy="0"/>
        </a:xfrm>
      </p:grpSpPr>
      <p:sp>
        <p:nvSpPr>
          <p:cNvPr id="23" name="Text Placeholder 2"/>
          <p:cNvSpPr>
            <a:spLocks noGrp="1"/>
          </p:cNvSpPr>
          <p:nvPr>
            <p:ph type="body" sz="quarter" idx="33" hasCustomPrompt="1"/>
          </p:nvPr>
        </p:nvSpPr>
        <p:spPr>
          <a:xfrm>
            <a:off x="420831" y="3084108"/>
            <a:ext cx="2612442" cy="1429314"/>
          </a:xfrm>
        </p:spPr>
        <p:txBody>
          <a:bodyPr>
            <a:noAutofit/>
          </a:bodyPr>
          <a:lstStyle>
            <a:lvl1pPr marL="0" marR="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sz="1050" baseline="0">
                <a:solidFill>
                  <a:schemeClr val="tx2"/>
                </a:solidFill>
              </a:defRPr>
            </a:lvl1pPr>
          </a:lstStyle>
          <a:p>
            <a:pPr>
              <a:lnSpc>
                <a:spcPct val="150000"/>
              </a:lnSpc>
            </a:pPr>
            <a:r>
              <a:rPr lang="en-US" sz="1050" dirty="0">
                <a:latin typeface="+mn-lt"/>
                <a:ea typeface="Arial" charset="0"/>
                <a:cs typeface="Arial" charset="0"/>
              </a:rPr>
              <a:t>Body copy goes here. Body copy goes here. Body copy goes here. Body copy goes here. Body copy goes here. Body copy goes here. Body copy goes here. Body copy goes here. </a:t>
            </a:r>
          </a:p>
        </p:txBody>
      </p:sp>
      <p:sp>
        <p:nvSpPr>
          <p:cNvPr id="7" name="Slide Number Placeholder 4"/>
          <p:cNvSpPr txBox="1">
            <a:spLocks/>
          </p:cNvSpPr>
          <p:nvPr userDrawn="1"/>
        </p:nvSpPr>
        <p:spPr>
          <a:xfrm>
            <a:off x="173214" y="4767263"/>
            <a:ext cx="7729381" cy="273844"/>
          </a:xfrm>
          <a:prstGeom prst="rect">
            <a:avLst/>
          </a:prstGeom>
        </p:spPr>
        <p:txBody>
          <a:bodyPr vert="horz" lIns="91440" tIns="45720" rIns="91440" bIns="4572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800" smtClean="0"/>
              <a:pPr algn="l"/>
              <a:t>‹#›</a:t>
            </a:fld>
            <a:r>
              <a:rPr lang="en-US" sz="800" dirty="0"/>
              <a:t> </a:t>
            </a:r>
            <a:r>
              <a:rPr lang="en-US" sz="800" dirty="0">
                <a:solidFill>
                  <a:schemeClr val="accent2"/>
                </a:solidFill>
              </a:rPr>
              <a:t>•</a:t>
            </a:r>
            <a:endParaRPr lang="en-US" sz="800" dirty="0"/>
          </a:p>
        </p:txBody>
      </p:sp>
      <p:sp>
        <p:nvSpPr>
          <p:cNvPr id="9" name="Text Placeholder 2"/>
          <p:cNvSpPr>
            <a:spLocks noGrp="1"/>
          </p:cNvSpPr>
          <p:nvPr>
            <p:ph type="body" sz="quarter" idx="32" hasCustomPrompt="1"/>
          </p:nvPr>
        </p:nvSpPr>
        <p:spPr>
          <a:xfrm>
            <a:off x="420831" y="2533298"/>
            <a:ext cx="2611788" cy="494523"/>
          </a:xfrm>
        </p:spPr>
        <p:txBody>
          <a:bodyPr>
            <a:noAutofit/>
          </a:bodyPr>
          <a:lstStyle>
            <a:lvl1pPr marL="0" indent="0">
              <a:buNone/>
              <a:defRPr sz="1400" b="1">
                <a:latin typeface="Century Gothic" charset="0"/>
                <a:ea typeface="Century Gothic" charset="0"/>
                <a:cs typeface="Century Gothic" charset="0"/>
              </a:defRPr>
            </a:lvl1pPr>
          </a:lstStyle>
          <a:p>
            <a:pPr lvl="0"/>
            <a:r>
              <a:rPr lang="en-US" dirty="0"/>
              <a:t>Column Sub-Title </a:t>
            </a:r>
            <a:br>
              <a:rPr lang="en-US" dirty="0"/>
            </a:br>
            <a:r>
              <a:rPr lang="en-US" dirty="0"/>
              <a:t>Goes Here</a:t>
            </a:r>
          </a:p>
        </p:txBody>
      </p:sp>
      <p:sp>
        <p:nvSpPr>
          <p:cNvPr id="18" name="Picture Placeholder 6"/>
          <p:cNvSpPr>
            <a:spLocks noGrp="1"/>
          </p:cNvSpPr>
          <p:nvPr>
            <p:ph type="pic" sz="quarter" idx="17"/>
          </p:nvPr>
        </p:nvSpPr>
        <p:spPr>
          <a:xfrm>
            <a:off x="907390" y="914400"/>
            <a:ext cx="1411179" cy="1460972"/>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14" name="Text Placeholder 2"/>
          <p:cNvSpPr>
            <a:spLocks noGrp="1"/>
          </p:cNvSpPr>
          <p:nvPr>
            <p:ph type="body" sz="quarter" idx="36" hasCustomPrompt="1"/>
          </p:nvPr>
        </p:nvSpPr>
        <p:spPr>
          <a:xfrm>
            <a:off x="3299238" y="2533298"/>
            <a:ext cx="2611789" cy="494523"/>
          </a:xfrm>
        </p:spPr>
        <p:txBody>
          <a:bodyPr>
            <a:noAutofit/>
          </a:bodyPr>
          <a:lstStyle>
            <a:lvl1pPr marL="0" indent="0">
              <a:buNone/>
              <a:defRPr sz="1400" b="1" baseline="0">
                <a:latin typeface="Century Gothic" charset="0"/>
                <a:ea typeface="Century Gothic" charset="0"/>
                <a:cs typeface="Century Gothic" charset="0"/>
              </a:defRPr>
            </a:lvl1pPr>
          </a:lstStyle>
          <a:p>
            <a:pPr lvl="0"/>
            <a:r>
              <a:rPr lang="en-US" dirty="0"/>
              <a:t>Column Sub-Title </a:t>
            </a:r>
            <a:br>
              <a:rPr lang="en-US" dirty="0"/>
            </a:br>
            <a:r>
              <a:rPr lang="en-US" dirty="0"/>
              <a:t>Goes Here</a:t>
            </a:r>
          </a:p>
        </p:txBody>
      </p:sp>
      <p:sp>
        <p:nvSpPr>
          <p:cNvPr id="17" name="Picture Placeholder 6"/>
          <p:cNvSpPr>
            <a:spLocks noGrp="1"/>
          </p:cNvSpPr>
          <p:nvPr>
            <p:ph type="pic" sz="quarter" idx="38"/>
          </p:nvPr>
        </p:nvSpPr>
        <p:spPr>
          <a:xfrm>
            <a:off x="3785798" y="914400"/>
            <a:ext cx="1411179" cy="1460972"/>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20" name="Text Placeholder 2"/>
          <p:cNvSpPr>
            <a:spLocks noGrp="1"/>
          </p:cNvSpPr>
          <p:nvPr>
            <p:ph type="body" sz="quarter" idx="39" hasCustomPrompt="1"/>
          </p:nvPr>
        </p:nvSpPr>
        <p:spPr>
          <a:xfrm>
            <a:off x="6177647" y="2533298"/>
            <a:ext cx="2611789" cy="494523"/>
          </a:xfrm>
        </p:spPr>
        <p:txBody>
          <a:bodyPr>
            <a:noAutofit/>
          </a:bodyPr>
          <a:lstStyle>
            <a:lvl1pPr marL="0" indent="0">
              <a:buNone/>
              <a:defRPr sz="1400" b="1">
                <a:latin typeface="Century Gothic" charset="0"/>
                <a:ea typeface="Century Gothic" charset="0"/>
                <a:cs typeface="Century Gothic" charset="0"/>
              </a:defRPr>
            </a:lvl1pPr>
          </a:lstStyle>
          <a:p>
            <a:pPr lvl="0"/>
            <a:r>
              <a:rPr lang="en-US" dirty="0"/>
              <a:t>Column Sub-Title </a:t>
            </a:r>
            <a:br>
              <a:rPr lang="en-US" dirty="0"/>
            </a:br>
            <a:r>
              <a:rPr lang="en-US" dirty="0"/>
              <a:t>Goes Here</a:t>
            </a:r>
          </a:p>
        </p:txBody>
      </p:sp>
      <p:sp>
        <p:nvSpPr>
          <p:cNvPr id="22" name="Picture Placeholder 6"/>
          <p:cNvSpPr>
            <a:spLocks noGrp="1"/>
          </p:cNvSpPr>
          <p:nvPr>
            <p:ph type="pic" sz="quarter" idx="41"/>
          </p:nvPr>
        </p:nvSpPr>
        <p:spPr>
          <a:xfrm>
            <a:off x="6664207" y="914400"/>
            <a:ext cx="1411179" cy="1460972"/>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24" name="Text Placeholder 2"/>
          <p:cNvSpPr>
            <a:spLocks noGrp="1"/>
          </p:cNvSpPr>
          <p:nvPr>
            <p:ph type="body" sz="quarter" idx="42" hasCustomPrompt="1"/>
          </p:nvPr>
        </p:nvSpPr>
        <p:spPr>
          <a:xfrm>
            <a:off x="3299240" y="3078492"/>
            <a:ext cx="2612442" cy="1429314"/>
          </a:xfrm>
        </p:spPr>
        <p:txBody>
          <a:bodyPr>
            <a:noAutofit/>
          </a:bodyPr>
          <a:lstStyle>
            <a:lvl1pPr marL="0" marR="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sz="1050" baseline="0">
                <a:solidFill>
                  <a:schemeClr val="tx2"/>
                </a:solidFill>
              </a:defRPr>
            </a:lvl1pPr>
          </a:lstStyle>
          <a:p>
            <a:pPr>
              <a:lnSpc>
                <a:spcPct val="150000"/>
              </a:lnSpc>
            </a:pPr>
            <a:r>
              <a:rPr lang="en-US" sz="1050" dirty="0">
                <a:latin typeface="+mn-lt"/>
                <a:ea typeface="Arial" charset="0"/>
                <a:cs typeface="Arial" charset="0"/>
              </a:rPr>
              <a:t>Body copy goes here. Body copy goes here. Body copy goes here. Body copy goes here. Body copy goes here. Body copy goes here. Body copy goes here. Body copy goes here. </a:t>
            </a:r>
          </a:p>
        </p:txBody>
      </p:sp>
      <p:sp>
        <p:nvSpPr>
          <p:cNvPr id="25" name="Text Placeholder 2"/>
          <p:cNvSpPr>
            <a:spLocks noGrp="1"/>
          </p:cNvSpPr>
          <p:nvPr>
            <p:ph type="body" sz="quarter" idx="43" hasCustomPrompt="1"/>
          </p:nvPr>
        </p:nvSpPr>
        <p:spPr>
          <a:xfrm>
            <a:off x="6176994" y="3083812"/>
            <a:ext cx="2612442" cy="1429314"/>
          </a:xfrm>
        </p:spPr>
        <p:txBody>
          <a:bodyPr>
            <a:noAutofit/>
          </a:bodyPr>
          <a:lstStyle>
            <a:lvl1pPr marL="0" marR="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sz="1050" baseline="0">
                <a:solidFill>
                  <a:schemeClr val="tx2"/>
                </a:solidFill>
              </a:defRPr>
            </a:lvl1pPr>
          </a:lstStyle>
          <a:p>
            <a:pPr>
              <a:lnSpc>
                <a:spcPct val="150000"/>
              </a:lnSpc>
            </a:pPr>
            <a:r>
              <a:rPr lang="en-US" sz="1050" dirty="0">
                <a:latin typeface="+mn-lt"/>
                <a:ea typeface="Arial" charset="0"/>
                <a:cs typeface="Arial" charset="0"/>
              </a:rPr>
              <a:t>Body copy goes here. Body copy goes here. Body copy goes here. Body copy goes here. Body copy goes here. Body copy goes here. Body copy goes here. Body copy goes here.  </a:t>
            </a:r>
          </a:p>
        </p:txBody>
      </p:sp>
      <p:sp>
        <p:nvSpPr>
          <p:cNvPr id="15" name="Title 2"/>
          <p:cNvSpPr>
            <a:spLocks noGrp="1"/>
          </p:cNvSpPr>
          <p:nvPr>
            <p:ph type="title" hasCustomPrompt="1"/>
          </p:nvPr>
        </p:nvSpPr>
        <p:spPr>
          <a:xfrm>
            <a:off x="276863" y="273844"/>
            <a:ext cx="8585200" cy="377031"/>
          </a:xfrm>
        </p:spPr>
        <p:txBody>
          <a:bodyPr/>
          <a:lstStyle/>
          <a:p>
            <a:pPr lvl="0"/>
            <a:r>
              <a:rPr lang="en-US"/>
              <a:t>Slide Title Goes Here</a:t>
            </a:r>
            <a:endParaRPr lang="en-US" dirty="0"/>
          </a:p>
        </p:txBody>
      </p:sp>
      <p:grpSp>
        <p:nvGrpSpPr>
          <p:cNvPr id="33" name="Group 32">
            <a:extLst>
              <a:ext uri="{FF2B5EF4-FFF2-40B4-BE49-F238E27FC236}">
                <a16:creationId xmlns:a16="http://schemas.microsoft.com/office/drawing/2014/main" id="{9D5CEB8C-C565-7748-A8FA-F0AB25BD51C2}"/>
              </a:ext>
            </a:extLst>
          </p:cNvPr>
          <p:cNvGrpSpPr/>
          <p:nvPr userDrawn="1"/>
        </p:nvGrpSpPr>
        <p:grpSpPr>
          <a:xfrm>
            <a:off x="383786" y="726143"/>
            <a:ext cx="1147776" cy="9069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34" name="Oval 33">
              <a:extLst>
                <a:ext uri="{FF2B5EF4-FFF2-40B4-BE49-F238E27FC236}">
                  <a16:creationId xmlns:a16="http://schemas.microsoft.com/office/drawing/2014/main" id="{D20B9CC7-EAE2-3045-A62C-E25A03A6E348}"/>
                </a:ext>
              </a:extLst>
            </p:cNvPr>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A82E5C3-BF3C-CE49-848A-964390552EBD}"/>
                </a:ext>
              </a:extLst>
            </p:cNvPr>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EBFFAC7A-7218-284C-A837-A286FFD7E16A}"/>
                </a:ext>
              </a:extLst>
            </p:cNvPr>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DA7315F-0F7B-7F48-ADD3-A563766DDFEF}"/>
                </a:ext>
              </a:extLst>
            </p:cNvPr>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6FA3638-295C-CC4C-AD4A-7B7127DCADE0}"/>
                </a:ext>
              </a:extLst>
            </p:cNvPr>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56B1865-5ABF-3A45-AF9C-05A16C9B2A42}"/>
                </a:ext>
              </a:extLst>
            </p:cNvPr>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9C336DA5-AA5E-7A40-9EE3-CEB0BEEBB1EA}"/>
                </a:ext>
              </a:extLst>
            </p:cNvPr>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5C2FF079-E63F-0E40-9BBC-B301229A6531}"/>
                </a:ext>
              </a:extLst>
            </p:cNvPr>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83363816-76E1-AE4B-9364-E33D2AFE3F19}"/>
                </a:ext>
              </a:extLst>
            </p:cNvPr>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umns — 4 Column">
    <p:spTree>
      <p:nvGrpSpPr>
        <p:cNvPr id="1" name=""/>
        <p:cNvGrpSpPr/>
        <p:nvPr/>
      </p:nvGrpSpPr>
      <p:grpSpPr>
        <a:xfrm>
          <a:off x="0" y="0"/>
          <a:ext cx="0" cy="0"/>
          <a:chOff x="0" y="0"/>
          <a:chExt cx="0" cy="0"/>
        </a:xfrm>
      </p:grpSpPr>
      <p:sp>
        <p:nvSpPr>
          <p:cNvPr id="7" name="Slide Number Placeholder 4"/>
          <p:cNvSpPr txBox="1">
            <a:spLocks/>
          </p:cNvSpPr>
          <p:nvPr userDrawn="1"/>
        </p:nvSpPr>
        <p:spPr>
          <a:xfrm>
            <a:off x="173214" y="4767263"/>
            <a:ext cx="7729381" cy="273844"/>
          </a:xfrm>
          <a:prstGeom prst="rect">
            <a:avLst/>
          </a:prstGeom>
        </p:spPr>
        <p:txBody>
          <a:bodyPr vert="horz" lIns="91440" tIns="45720" rIns="91440" bIns="4572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800" smtClean="0"/>
              <a:pPr algn="l"/>
              <a:t>‹#›</a:t>
            </a:fld>
            <a:r>
              <a:rPr lang="en-US" sz="800" dirty="0"/>
              <a:t> </a:t>
            </a:r>
            <a:r>
              <a:rPr lang="en-US" sz="800" dirty="0">
                <a:solidFill>
                  <a:schemeClr val="accent2"/>
                </a:solidFill>
              </a:rPr>
              <a:t>•</a:t>
            </a:r>
            <a:endParaRPr lang="en-US" sz="800" dirty="0"/>
          </a:p>
        </p:txBody>
      </p:sp>
      <p:sp>
        <p:nvSpPr>
          <p:cNvPr id="9" name="Text Placeholder 2"/>
          <p:cNvSpPr>
            <a:spLocks noGrp="1"/>
          </p:cNvSpPr>
          <p:nvPr>
            <p:ph type="body" sz="quarter" idx="32" hasCustomPrompt="1"/>
          </p:nvPr>
        </p:nvSpPr>
        <p:spPr>
          <a:xfrm>
            <a:off x="392160" y="2313263"/>
            <a:ext cx="1932509" cy="494523"/>
          </a:xfrm>
        </p:spPr>
        <p:txBody>
          <a:bodyPr>
            <a:noAutofit/>
          </a:bodyPr>
          <a:lstStyle>
            <a:lvl1pPr marL="0" indent="0">
              <a:buNone/>
              <a:defRPr sz="1300" b="1">
                <a:latin typeface="Century Gothic" charset="0"/>
                <a:ea typeface="Century Gothic" charset="0"/>
                <a:cs typeface="Century Gothic" charset="0"/>
              </a:defRPr>
            </a:lvl1pPr>
          </a:lstStyle>
          <a:p>
            <a:pPr lvl="0"/>
            <a:r>
              <a:rPr lang="en-US" dirty="0"/>
              <a:t>Column Sub-Title Goes Here</a:t>
            </a:r>
          </a:p>
        </p:txBody>
      </p:sp>
      <p:sp>
        <p:nvSpPr>
          <p:cNvPr id="15" name="Picture Placeholder 6"/>
          <p:cNvSpPr>
            <a:spLocks noGrp="1"/>
          </p:cNvSpPr>
          <p:nvPr>
            <p:ph type="pic" sz="quarter" idx="17"/>
          </p:nvPr>
        </p:nvSpPr>
        <p:spPr>
          <a:xfrm>
            <a:off x="799783" y="1081987"/>
            <a:ext cx="1117264" cy="1156686"/>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19" name="Picture Placeholder 6"/>
          <p:cNvSpPr>
            <a:spLocks noGrp="1"/>
          </p:cNvSpPr>
          <p:nvPr>
            <p:ph type="pic" sz="quarter" idx="18"/>
          </p:nvPr>
        </p:nvSpPr>
        <p:spPr>
          <a:xfrm>
            <a:off x="2913431" y="1081987"/>
            <a:ext cx="1117264" cy="1156686"/>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25" name="Text Placeholder 2"/>
          <p:cNvSpPr>
            <a:spLocks noGrp="1"/>
          </p:cNvSpPr>
          <p:nvPr>
            <p:ph type="body" sz="quarter" idx="36" hasCustomPrompt="1"/>
          </p:nvPr>
        </p:nvSpPr>
        <p:spPr>
          <a:xfrm>
            <a:off x="2538212" y="2313263"/>
            <a:ext cx="1932509" cy="494523"/>
          </a:xfrm>
        </p:spPr>
        <p:txBody>
          <a:bodyPr>
            <a:noAutofit/>
          </a:bodyPr>
          <a:lstStyle>
            <a:lvl1pPr marL="0" indent="0">
              <a:buNone/>
              <a:defRPr sz="1300" b="1">
                <a:latin typeface="Century Gothic" charset="0"/>
                <a:ea typeface="Century Gothic" charset="0"/>
                <a:cs typeface="Century Gothic" charset="0"/>
              </a:defRPr>
            </a:lvl1pPr>
          </a:lstStyle>
          <a:p>
            <a:pPr lvl="0"/>
            <a:r>
              <a:rPr lang="en-US" dirty="0"/>
              <a:t>Column Sub-Title Goes Here</a:t>
            </a:r>
          </a:p>
        </p:txBody>
      </p:sp>
      <p:sp>
        <p:nvSpPr>
          <p:cNvPr id="27" name="Picture Placeholder 6"/>
          <p:cNvSpPr>
            <a:spLocks noGrp="1"/>
          </p:cNvSpPr>
          <p:nvPr>
            <p:ph type="pic" sz="quarter" idx="38"/>
          </p:nvPr>
        </p:nvSpPr>
        <p:spPr>
          <a:xfrm>
            <a:off x="5059483" y="1081987"/>
            <a:ext cx="1117264" cy="1156686"/>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28" name="Text Placeholder 2"/>
          <p:cNvSpPr>
            <a:spLocks noGrp="1"/>
          </p:cNvSpPr>
          <p:nvPr>
            <p:ph type="body" sz="quarter" idx="39" hasCustomPrompt="1"/>
          </p:nvPr>
        </p:nvSpPr>
        <p:spPr>
          <a:xfrm>
            <a:off x="4684264" y="2313263"/>
            <a:ext cx="1932509" cy="494523"/>
          </a:xfrm>
        </p:spPr>
        <p:txBody>
          <a:bodyPr>
            <a:noAutofit/>
          </a:bodyPr>
          <a:lstStyle>
            <a:lvl1pPr marL="0" indent="0">
              <a:buNone/>
              <a:defRPr sz="1300" b="1">
                <a:latin typeface="Century Gothic" charset="0"/>
                <a:ea typeface="Century Gothic" charset="0"/>
                <a:cs typeface="Century Gothic" charset="0"/>
              </a:defRPr>
            </a:lvl1pPr>
          </a:lstStyle>
          <a:p>
            <a:pPr lvl="0"/>
            <a:r>
              <a:rPr lang="en-US" dirty="0"/>
              <a:t>Column Sub-Title Goes Here</a:t>
            </a:r>
          </a:p>
        </p:txBody>
      </p:sp>
      <p:sp>
        <p:nvSpPr>
          <p:cNvPr id="30" name="Picture Placeholder 6"/>
          <p:cNvSpPr>
            <a:spLocks noGrp="1"/>
          </p:cNvSpPr>
          <p:nvPr>
            <p:ph type="pic" sz="quarter" idx="41"/>
          </p:nvPr>
        </p:nvSpPr>
        <p:spPr>
          <a:xfrm>
            <a:off x="7205535" y="1081987"/>
            <a:ext cx="1117264" cy="1156686"/>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31" name="Text Placeholder 2"/>
          <p:cNvSpPr>
            <a:spLocks noGrp="1"/>
          </p:cNvSpPr>
          <p:nvPr>
            <p:ph type="body" sz="quarter" idx="42" hasCustomPrompt="1"/>
          </p:nvPr>
        </p:nvSpPr>
        <p:spPr>
          <a:xfrm>
            <a:off x="6830316" y="2313263"/>
            <a:ext cx="1932509" cy="494523"/>
          </a:xfrm>
        </p:spPr>
        <p:txBody>
          <a:bodyPr>
            <a:noAutofit/>
          </a:bodyPr>
          <a:lstStyle>
            <a:lvl1pPr marL="0" indent="0">
              <a:buNone/>
              <a:defRPr sz="1300" b="1">
                <a:latin typeface="Century Gothic" charset="0"/>
                <a:ea typeface="Century Gothic" charset="0"/>
                <a:cs typeface="Century Gothic" charset="0"/>
              </a:defRPr>
            </a:lvl1pPr>
          </a:lstStyle>
          <a:p>
            <a:pPr lvl="0"/>
            <a:r>
              <a:rPr lang="en-US" dirty="0"/>
              <a:t>Column Sub-Title Goes Here</a:t>
            </a:r>
          </a:p>
        </p:txBody>
      </p:sp>
      <p:sp>
        <p:nvSpPr>
          <p:cNvPr id="33" name="Text Placeholder 2"/>
          <p:cNvSpPr>
            <a:spLocks noGrp="1"/>
          </p:cNvSpPr>
          <p:nvPr>
            <p:ph type="body" sz="quarter" idx="33" hasCustomPrompt="1"/>
          </p:nvPr>
        </p:nvSpPr>
        <p:spPr>
          <a:xfrm>
            <a:off x="392160" y="2882376"/>
            <a:ext cx="1932509" cy="1587798"/>
          </a:xfrm>
        </p:spPr>
        <p:txBody>
          <a:bodyPr>
            <a:noAutofit/>
          </a:bodyPr>
          <a:lstStyle>
            <a:lvl1pPr marL="0" marR="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sz="1050" baseline="0">
                <a:solidFill>
                  <a:schemeClr val="tx2"/>
                </a:solidFill>
              </a:defRPr>
            </a:lvl1pPr>
          </a:lstStyle>
          <a:p>
            <a:pPr>
              <a:lnSpc>
                <a:spcPct val="150000"/>
              </a:lnSpc>
            </a:pPr>
            <a:r>
              <a:rPr lang="en-US" sz="1050" dirty="0">
                <a:latin typeface="+mn-lt"/>
                <a:ea typeface="Arial" charset="0"/>
                <a:cs typeface="Arial" charset="0"/>
              </a:rPr>
              <a:t>Body copy goes here. Body copy goes here. Body copy goes here. Body copy goes here. Body copy goes here. Body copy goes here. Body copy goes here.</a:t>
            </a:r>
          </a:p>
        </p:txBody>
      </p:sp>
      <p:sp>
        <p:nvSpPr>
          <p:cNvPr id="35" name="Text Placeholder 2"/>
          <p:cNvSpPr>
            <a:spLocks noGrp="1"/>
          </p:cNvSpPr>
          <p:nvPr>
            <p:ph type="body" sz="quarter" idx="43" hasCustomPrompt="1"/>
          </p:nvPr>
        </p:nvSpPr>
        <p:spPr>
          <a:xfrm>
            <a:off x="2538212" y="2882376"/>
            <a:ext cx="1932509" cy="1587798"/>
          </a:xfrm>
        </p:spPr>
        <p:txBody>
          <a:bodyPr>
            <a:noAutofit/>
          </a:bodyPr>
          <a:lstStyle>
            <a:lvl1pPr marL="0" marR="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sz="1050" baseline="0">
                <a:solidFill>
                  <a:schemeClr val="tx2"/>
                </a:solidFill>
              </a:defRPr>
            </a:lvl1pPr>
          </a:lstStyle>
          <a:p>
            <a:pPr>
              <a:lnSpc>
                <a:spcPct val="150000"/>
              </a:lnSpc>
            </a:pPr>
            <a:r>
              <a:rPr lang="en-US" sz="1050" dirty="0">
                <a:latin typeface="+mn-lt"/>
                <a:ea typeface="Arial" charset="0"/>
                <a:cs typeface="Arial" charset="0"/>
              </a:rPr>
              <a:t>Body copy goes here. Body copy goes here. Body copy goes here. Body copy goes here. Body copy goes here. Body copy goes here. Body copy goes here.</a:t>
            </a:r>
          </a:p>
        </p:txBody>
      </p:sp>
      <p:sp>
        <p:nvSpPr>
          <p:cNvPr id="36" name="Text Placeholder 2"/>
          <p:cNvSpPr>
            <a:spLocks noGrp="1"/>
          </p:cNvSpPr>
          <p:nvPr>
            <p:ph type="body" sz="quarter" idx="44" hasCustomPrompt="1"/>
          </p:nvPr>
        </p:nvSpPr>
        <p:spPr>
          <a:xfrm>
            <a:off x="4684263" y="2882376"/>
            <a:ext cx="1932509" cy="1587798"/>
          </a:xfrm>
        </p:spPr>
        <p:txBody>
          <a:bodyPr>
            <a:noAutofit/>
          </a:bodyPr>
          <a:lstStyle>
            <a:lvl1pPr marL="0" marR="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sz="1050" baseline="0">
                <a:solidFill>
                  <a:schemeClr val="tx2"/>
                </a:solidFill>
              </a:defRPr>
            </a:lvl1pPr>
          </a:lstStyle>
          <a:p>
            <a:pPr>
              <a:lnSpc>
                <a:spcPct val="150000"/>
              </a:lnSpc>
            </a:pPr>
            <a:r>
              <a:rPr lang="en-US" sz="1050" dirty="0">
                <a:latin typeface="+mn-lt"/>
                <a:ea typeface="Arial" charset="0"/>
                <a:cs typeface="Arial" charset="0"/>
              </a:rPr>
              <a:t>Body copy goes here. Body copy goes here. Body copy goes here. Body copy goes here. Body copy goes here. Body copy goes here. Body copy goes here.</a:t>
            </a:r>
          </a:p>
        </p:txBody>
      </p:sp>
      <p:sp>
        <p:nvSpPr>
          <p:cNvPr id="37" name="Text Placeholder 2"/>
          <p:cNvSpPr>
            <a:spLocks noGrp="1"/>
          </p:cNvSpPr>
          <p:nvPr>
            <p:ph type="body" sz="quarter" idx="45" hasCustomPrompt="1"/>
          </p:nvPr>
        </p:nvSpPr>
        <p:spPr>
          <a:xfrm>
            <a:off x="6830316" y="2882376"/>
            <a:ext cx="1932509" cy="1587798"/>
          </a:xfrm>
        </p:spPr>
        <p:txBody>
          <a:bodyPr>
            <a:noAutofit/>
          </a:bodyPr>
          <a:lstStyle>
            <a:lvl1pPr marL="0" marR="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sz="1050" baseline="0">
                <a:solidFill>
                  <a:schemeClr val="tx2"/>
                </a:solidFill>
              </a:defRPr>
            </a:lvl1pPr>
          </a:lstStyle>
          <a:p>
            <a:pPr>
              <a:lnSpc>
                <a:spcPct val="150000"/>
              </a:lnSpc>
            </a:pPr>
            <a:r>
              <a:rPr lang="en-US" sz="1050" dirty="0">
                <a:latin typeface="+mn-lt"/>
                <a:ea typeface="Arial" charset="0"/>
                <a:cs typeface="Arial" charset="0"/>
              </a:rPr>
              <a:t>Body copy goes here. Body copy goes here. Body copy goes here. Body copy goes here. Body copy goes here. Body copy goes here. Body copy goes here.</a:t>
            </a:r>
          </a:p>
        </p:txBody>
      </p:sp>
      <p:sp>
        <p:nvSpPr>
          <p:cNvPr id="26" name="Title 2"/>
          <p:cNvSpPr>
            <a:spLocks noGrp="1"/>
          </p:cNvSpPr>
          <p:nvPr>
            <p:ph type="title" hasCustomPrompt="1"/>
          </p:nvPr>
        </p:nvSpPr>
        <p:spPr>
          <a:xfrm>
            <a:off x="276863" y="273844"/>
            <a:ext cx="8585200" cy="377031"/>
          </a:xfrm>
        </p:spPr>
        <p:txBody>
          <a:bodyPr/>
          <a:lstStyle/>
          <a:p>
            <a:pPr lvl="0"/>
            <a:r>
              <a:rPr lang="en-US"/>
              <a:t>Slide Title Goes Here</a:t>
            </a:r>
            <a:endParaRPr lang="en-US" dirty="0"/>
          </a:p>
        </p:txBody>
      </p:sp>
      <p:grpSp>
        <p:nvGrpSpPr>
          <p:cNvPr id="29" name="Group 28">
            <a:extLst>
              <a:ext uri="{FF2B5EF4-FFF2-40B4-BE49-F238E27FC236}">
                <a16:creationId xmlns:a16="http://schemas.microsoft.com/office/drawing/2014/main" id="{3A2658B6-9245-1A4C-892E-66F4593F3C58}"/>
              </a:ext>
            </a:extLst>
          </p:cNvPr>
          <p:cNvGrpSpPr/>
          <p:nvPr userDrawn="1"/>
        </p:nvGrpSpPr>
        <p:grpSpPr>
          <a:xfrm>
            <a:off x="383786" y="726143"/>
            <a:ext cx="1147776" cy="9069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32" name="Oval 31">
              <a:extLst>
                <a:ext uri="{FF2B5EF4-FFF2-40B4-BE49-F238E27FC236}">
                  <a16:creationId xmlns:a16="http://schemas.microsoft.com/office/drawing/2014/main" id="{79982959-227A-B845-BCA0-8F2F09BFE65C}"/>
                </a:ext>
              </a:extLst>
            </p:cNvPr>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EACA975-EA60-FD47-9FA3-7BA31310F5DE}"/>
                </a:ext>
              </a:extLst>
            </p:cNvPr>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6F8A734C-82D1-9E4A-B02D-443A8E5582B4}"/>
                </a:ext>
              </a:extLst>
            </p:cNvPr>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BBC3B02-D5C2-9749-BDED-52ECA481851C}"/>
                </a:ext>
              </a:extLst>
            </p:cNvPr>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291A4B0F-6D51-9441-844C-0B57252DFEBC}"/>
                </a:ext>
              </a:extLst>
            </p:cNvPr>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FBF58D4E-A17A-A846-B96E-94A7E593F94E}"/>
                </a:ext>
              </a:extLst>
            </p:cNvPr>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E9E2B09D-6C86-5C4A-825A-ABD5315CBEEF}"/>
                </a:ext>
              </a:extLst>
            </p:cNvPr>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A7A85900-622A-164C-8BA2-CCE0A2843B3D}"/>
                </a:ext>
              </a:extLst>
            </p:cNvPr>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528A847-3207-F443-BC4E-05BBD5FC39F7}"/>
                </a:ext>
              </a:extLst>
            </p:cNvPr>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lumns — 5 Column">
    <p:spTree>
      <p:nvGrpSpPr>
        <p:cNvPr id="1" name=""/>
        <p:cNvGrpSpPr/>
        <p:nvPr/>
      </p:nvGrpSpPr>
      <p:grpSpPr>
        <a:xfrm>
          <a:off x="0" y="0"/>
          <a:ext cx="0" cy="0"/>
          <a:chOff x="0" y="0"/>
          <a:chExt cx="0" cy="0"/>
        </a:xfrm>
      </p:grpSpPr>
      <p:sp>
        <p:nvSpPr>
          <p:cNvPr id="7" name="Slide Number Placeholder 4"/>
          <p:cNvSpPr txBox="1">
            <a:spLocks/>
          </p:cNvSpPr>
          <p:nvPr userDrawn="1"/>
        </p:nvSpPr>
        <p:spPr>
          <a:xfrm>
            <a:off x="173214" y="4767263"/>
            <a:ext cx="7729381" cy="273844"/>
          </a:xfrm>
          <a:prstGeom prst="rect">
            <a:avLst/>
          </a:prstGeom>
        </p:spPr>
        <p:txBody>
          <a:bodyPr vert="horz" lIns="91440" tIns="45720" rIns="91440" bIns="4572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800" smtClean="0"/>
              <a:pPr algn="l"/>
              <a:t>‹#›</a:t>
            </a:fld>
            <a:r>
              <a:rPr lang="en-US" sz="800" dirty="0"/>
              <a:t> </a:t>
            </a:r>
            <a:r>
              <a:rPr lang="en-US" sz="800" dirty="0">
                <a:solidFill>
                  <a:schemeClr val="accent2"/>
                </a:solidFill>
              </a:rPr>
              <a:t>•</a:t>
            </a:r>
            <a:endParaRPr lang="en-US" sz="800" dirty="0"/>
          </a:p>
        </p:txBody>
      </p:sp>
      <p:sp>
        <p:nvSpPr>
          <p:cNvPr id="9" name="Text Placeholder 2"/>
          <p:cNvSpPr>
            <a:spLocks noGrp="1"/>
          </p:cNvSpPr>
          <p:nvPr>
            <p:ph type="body" sz="quarter" idx="32" hasCustomPrompt="1"/>
          </p:nvPr>
        </p:nvSpPr>
        <p:spPr>
          <a:xfrm>
            <a:off x="323892" y="2063099"/>
            <a:ext cx="1441936" cy="521481"/>
          </a:xfrm>
        </p:spPr>
        <p:txBody>
          <a:bodyPr>
            <a:noAutofit/>
          </a:bodyPr>
          <a:lstStyle>
            <a:lvl1pPr marL="0" indent="0">
              <a:buNone/>
              <a:defRPr sz="1300" b="1">
                <a:latin typeface="Century Gothic" charset="0"/>
                <a:ea typeface="Century Gothic" charset="0"/>
                <a:cs typeface="Century Gothic" charset="0"/>
              </a:defRPr>
            </a:lvl1pPr>
          </a:lstStyle>
          <a:p>
            <a:pPr lvl="0"/>
            <a:r>
              <a:rPr lang="en-US" dirty="0"/>
              <a:t>Column Sub-Title Goes Here</a:t>
            </a:r>
          </a:p>
        </p:txBody>
      </p:sp>
      <p:sp>
        <p:nvSpPr>
          <p:cNvPr id="15" name="Picture Placeholder 6"/>
          <p:cNvSpPr>
            <a:spLocks noGrp="1"/>
          </p:cNvSpPr>
          <p:nvPr>
            <p:ph type="pic" sz="quarter" idx="17"/>
          </p:nvPr>
        </p:nvSpPr>
        <p:spPr>
          <a:xfrm>
            <a:off x="609407" y="1091250"/>
            <a:ext cx="880161" cy="911217"/>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38" name="Text Placeholder 2"/>
          <p:cNvSpPr>
            <a:spLocks noGrp="1"/>
          </p:cNvSpPr>
          <p:nvPr>
            <p:ph type="body" sz="quarter" idx="36" hasCustomPrompt="1"/>
          </p:nvPr>
        </p:nvSpPr>
        <p:spPr>
          <a:xfrm>
            <a:off x="2075553" y="2063099"/>
            <a:ext cx="1441936" cy="521481"/>
          </a:xfrm>
        </p:spPr>
        <p:txBody>
          <a:bodyPr>
            <a:noAutofit/>
          </a:bodyPr>
          <a:lstStyle>
            <a:lvl1pPr marL="0" indent="0">
              <a:buNone/>
              <a:defRPr sz="1300" b="1">
                <a:latin typeface="Century Gothic" charset="0"/>
                <a:ea typeface="Century Gothic" charset="0"/>
                <a:cs typeface="Century Gothic" charset="0"/>
              </a:defRPr>
            </a:lvl1pPr>
          </a:lstStyle>
          <a:p>
            <a:pPr lvl="0"/>
            <a:r>
              <a:rPr lang="en-US" dirty="0"/>
              <a:t>Column </a:t>
            </a:r>
            <a:r>
              <a:rPr lang="en-US"/>
              <a:t>Sub-Title Goes </a:t>
            </a:r>
            <a:r>
              <a:rPr lang="en-US" dirty="0"/>
              <a:t>Here</a:t>
            </a:r>
          </a:p>
        </p:txBody>
      </p:sp>
      <p:sp>
        <p:nvSpPr>
          <p:cNvPr id="40" name="Picture Placeholder 6"/>
          <p:cNvSpPr>
            <a:spLocks noGrp="1"/>
          </p:cNvSpPr>
          <p:nvPr>
            <p:ph type="pic" sz="quarter" idx="38"/>
          </p:nvPr>
        </p:nvSpPr>
        <p:spPr>
          <a:xfrm>
            <a:off x="2358911" y="1091250"/>
            <a:ext cx="880161" cy="911217"/>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41" name="Text Placeholder 2"/>
          <p:cNvSpPr>
            <a:spLocks noGrp="1"/>
          </p:cNvSpPr>
          <p:nvPr>
            <p:ph type="body" sz="quarter" idx="39" hasCustomPrompt="1"/>
          </p:nvPr>
        </p:nvSpPr>
        <p:spPr>
          <a:xfrm>
            <a:off x="3827214" y="2063099"/>
            <a:ext cx="1441936" cy="521481"/>
          </a:xfrm>
        </p:spPr>
        <p:txBody>
          <a:bodyPr>
            <a:noAutofit/>
          </a:bodyPr>
          <a:lstStyle>
            <a:lvl1pPr marL="0" indent="0">
              <a:buNone/>
              <a:defRPr sz="1300" b="1">
                <a:latin typeface="Century Gothic" charset="0"/>
                <a:ea typeface="Century Gothic" charset="0"/>
                <a:cs typeface="Century Gothic" charset="0"/>
              </a:defRPr>
            </a:lvl1pPr>
          </a:lstStyle>
          <a:p>
            <a:pPr lvl="0"/>
            <a:r>
              <a:rPr lang="en-US" dirty="0"/>
              <a:t>Column </a:t>
            </a:r>
            <a:r>
              <a:rPr lang="en-US"/>
              <a:t>Sub-Title Goes </a:t>
            </a:r>
            <a:r>
              <a:rPr lang="en-US" dirty="0"/>
              <a:t>Here</a:t>
            </a:r>
          </a:p>
        </p:txBody>
      </p:sp>
      <p:sp>
        <p:nvSpPr>
          <p:cNvPr id="43" name="Picture Placeholder 6"/>
          <p:cNvSpPr>
            <a:spLocks noGrp="1"/>
          </p:cNvSpPr>
          <p:nvPr>
            <p:ph type="pic" sz="quarter" idx="41"/>
          </p:nvPr>
        </p:nvSpPr>
        <p:spPr>
          <a:xfrm>
            <a:off x="4113824" y="1091250"/>
            <a:ext cx="880161" cy="911217"/>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44" name="Text Placeholder 2"/>
          <p:cNvSpPr>
            <a:spLocks noGrp="1"/>
          </p:cNvSpPr>
          <p:nvPr>
            <p:ph type="body" sz="quarter" idx="42" hasCustomPrompt="1"/>
          </p:nvPr>
        </p:nvSpPr>
        <p:spPr>
          <a:xfrm>
            <a:off x="5578875" y="2063099"/>
            <a:ext cx="1441936" cy="521481"/>
          </a:xfrm>
        </p:spPr>
        <p:txBody>
          <a:bodyPr>
            <a:noAutofit/>
          </a:bodyPr>
          <a:lstStyle>
            <a:lvl1pPr marL="0" indent="0">
              <a:buNone/>
              <a:defRPr sz="1300" b="1">
                <a:latin typeface="Century Gothic" charset="0"/>
                <a:ea typeface="Century Gothic" charset="0"/>
                <a:cs typeface="Century Gothic" charset="0"/>
              </a:defRPr>
            </a:lvl1pPr>
          </a:lstStyle>
          <a:p>
            <a:pPr lvl="0"/>
            <a:r>
              <a:rPr lang="en-US" dirty="0"/>
              <a:t>Column Sub-Title Goes Here</a:t>
            </a:r>
          </a:p>
        </p:txBody>
      </p:sp>
      <p:sp>
        <p:nvSpPr>
          <p:cNvPr id="46" name="Picture Placeholder 6"/>
          <p:cNvSpPr>
            <a:spLocks noGrp="1"/>
          </p:cNvSpPr>
          <p:nvPr>
            <p:ph type="pic" sz="quarter" idx="44"/>
          </p:nvPr>
        </p:nvSpPr>
        <p:spPr>
          <a:xfrm>
            <a:off x="5863328" y="1091250"/>
            <a:ext cx="880161" cy="911217"/>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48" name="Text Placeholder 2"/>
          <p:cNvSpPr>
            <a:spLocks noGrp="1"/>
          </p:cNvSpPr>
          <p:nvPr>
            <p:ph type="body" sz="quarter" idx="45" hasCustomPrompt="1"/>
          </p:nvPr>
        </p:nvSpPr>
        <p:spPr>
          <a:xfrm>
            <a:off x="7331945" y="2063099"/>
            <a:ext cx="1441936" cy="521481"/>
          </a:xfrm>
        </p:spPr>
        <p:txBody>
          <a:bodyPr>
            <a:noAutofit/>
          </a:bodyPr>
          <a:lstStyle>
            <a:lvl1pPr marL="0" indent="0">
              <a:buNone/>
              <a:defRPr sz="1300" b="1">
                <a:latin typeface="Century Gothic" charset="0"/>
                <a:ea typeface="Century Gothic" charset="0"/>
                <a:cs typeface="Century Gothic" charset="0"/>
              </a:defRPr>
            </a:lvl1pPr>
          </a:lstStyle>
          <a:p>
            <a:pPr lvl="0"/>
            <a:r>
              <a:rPr lang="en-US" dirty="0"/>
              <a:t>Column </a:t>
            </a:r>
            <a:r>
              <a:rPr lang="en-US"/>
              <a:t>Sub-Title Goes </a:t>
            </a:r>
            <a:r>
              <a:rPr lang="en-US" dirty="0"/>
              <a:t>Here</a:t>
            </a:r>
          </a:p>
        </p:txBody>
      </p:sp>
      <p:sp>
        <p:nvSpPr>
          <p:cNvPr id="50" name="Picture Placeholder 6"/>
          <p:cNvSpPr>
            <a:spLocks noGrp="1"/>
          </p:cNvSpPr>
          <p:nvPr>
            <p:ph type="pic" sz="quarter" idx="47"/>
          </p:nvPr>
        </p:nvSpPr>
        <p:spPr>
          <a:xfrm>
            <a:off x="7612832" y="1091250"/>
            <a:ext cx="880161" cy="911217"/>
          </a:xfrm>
          <a:prstGeom prst="ellipse">
            <a:avLst/>
          </a:prstGeom>
          <a:solidFill>
            <a:schemeClr val="bg2">
              <a:alpha val="35000"/>
            </a:schemeClr>
          </a:solidFill>
          <a:ln>
            <a:noFill/>
          </a:ln>
        </p:spPr>
        <p:txBody>
          <a:bodyPr wrap="square" anchor="ctr" anchorCtr="0"/>
          <a:lstStyle>
            <a:lvl1pPr marL="0" indent="0" algn="ctr">
              <a:buNone/>
              <a:defRPr b="1">
                <a:noFill/>
              </a:defRPr>
            </a:lvl1pPr>
          </a:lstStyle>
          <a:p>
            <a:endParaRPr lang="en-US" dirty="0"/>
          </a:p>
        </p:txBody>
      </p:sp>
      <p:sp>
        <p:nvSpPr>
          <p:cNvPr id="51" name="Text Placeholder 2"/>
          <p:cNvSpPr>
            <a:spLocks noGrp="1"/>
          </p:cNvSpPr>
          <p:nvPr>
            <p:ph type="body" sz="quarter" idx="33" hasCustomPrompt="1"/>
          </p:nvPr>
        </p:nvSpPr>
        <p:spPr>
          <a:xfrm>
            <a:off x="323893" y="2702876"/>
            <a:ext cx="1441936" cy="1587798"/>
          </a:xfrm>
        </p:spPr>
        <p:txBody>
          <a:bodyPr>
            <a:noAutofit/>
          </a:bodyPr>
          <a:lstStyle>
            <a:lvl1pPr marL="0" marR="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sz="1050" baseline="0">
                <a:solidFill>
                  <a:schemeClr val="tx2"/>
                </a:solidFill>
              </a:defRPr>
            </a:lvl1pPr>
          </a:lstStyle>
          <a:p>
            <a:pPr>
              <a:lnSpc>
                <a:spcPct val="150000"/>
              </a:lnSpc>
            </a:pPr>
            <a:r>
              <a:rPr lang="en-US" sz="1050" dirty="0">
                <a:latin typeface="+mn-lt"/>
                <a:ea typeface="Arial" charset="0"/>
                <a:cs typeface="Arial" charset="0"/>
              </a:rPr>
              <a:t>Body copy goes here. Body copy goes here. Body copy goes here. Body copy goes here.</a:t>
            </a:r>
          </a:p>
        </p:txBody>
      </p:sp>
      <p:sp>
        <p:nvSpPr>
          <p:cNvPr id="53" name="Text Placeholder 2"/>
          <p:cNvSpPr>
            <a:spLocks noGrp="1"/>
          </p:cNvSpPr>
          <p:nvPr>
            <p:ph type="body" sz="quarter" idx="48" hasCustomPrompt="1"/>
          </p:nvPr>
        </p:nvSpPr>
        <p:spPr>
          <a:xfrm>
            <a:off x="2075553" y="2702876"/>
            <a:ext cx="1441936" cy="1587798"/>
          </a:xfrm>
        </p:spPr>
        <p:txBody>
          <a:bodyPr>
            <a:noAutofit/>
          </a:bodyPr>
          <a:lstStyle>
            <a:lvl1pPr marL="0" marR="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sz="1050" baseline="0">
                <a:solidFill>
                  <a:schemeClr val="tx2"/>
                </a:solidFill>
              </a:defRPr>
            </a:lvl1pPr>
          </a:lstStyle>
          <a:p>
            <a:pPr>
              <a:lnSpc>
                <a:spcPct val="150000"/>
              </a:lnSpc>
            </a:pPr>
            <a:r>
              <a:rPr lang="en-US" sz="1050" dirty="0">
                <a:latin typeface="+mn-lt"/>
                <a:ea typeface="Arial" charset="0"/>
                <a:cs typeface="Arial" charset="0"/>
              </a:rPr>
              <a:t>Body copy goes here. Body copy goes here. Body copy goes here. Body copy goes here.</a:t>
            </a:r>
          </a:p>
        </p:txBody>
      </p:sp>
      <p:sp>
        <p:nvSpPr>
          <p:cNvPr id="54" name="Text Placeholder 2"/>
          <p:cNvSpPr>
            <a:spLocks noGrp="1"/>
          </p:cNvSpPr>
          <p:nvPr>
            <p:ph type="body" sz="quarter" idx="49" hasCustomPrompt="1"/>
          </p:nvPr>
        </p:nvSpPr>
        <p:spPr>
          <a:xfrm>
            <a:off x="3827213" y="2702876"/>
            <a:ext cx="1441936" cy="1587798"/>
          </a:xfrm>
        </p:spPr>
        <p:txBody>
          <a:bodyPr>
            <a:noAutofit/>
          </a:bodyPr>
          <a:lstStyle>
            <a:lvl1pPr marL="0" marR="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sz="1050" baseline="0">
                <a:solidFill>
                  <a:schemeClr val="tx2"/>
                </a:solidFill>
              </a:defRPr>
            </a:lvl1pPr>
          </a:lstStyle>
          <a:p>
            <a:pPr>
              <a:lnSpc>
                <a:spcPct val="150000"/>
              </a:lnSpc>
            </a:pPr>
            <a:r>
              <a:rPr lang="en-US" sz="1050" dirty="0">
                <a:latin typeface="+mn-lt"/>
                <a:ea typeface="Arial" charset="0"/>
                <a:cs typeface="Arial" charset="0"/>
              </a:rPr>
              <a:t>Body copy goes here. Body copy goes here. Body copy goes here. Body copy goes here.</a:t>
            </a:r>
          </a:p>
        </p:txBody>
      </p:sp>
      <p:sp>
        <p:nvSpPr>
          <p:cNvPr id="55" name="Text Placeholder 2"/>
          <p:cNvSpPr>
            <a:spLocks noGrp="1"/>
          </p:cNvSpPr>
          <p:nvPr>
            <p:ph type="body" sz="quarter" idx="50" hasCustomPrompt="1"/>
          </p:nvPr>
        </p:nvSpPr>
        <p:spPr>
          <a:xfrm>
            <a:off x="5578873" y="2702876"/>
            <a:ext cx="1441936" cy="1587798"/>
          </a:xfrm>
        </p:spPr>
        <p:txBody>
          <a:bodyPr>
            <a:noAutofit/>
          </a:bodyPr>
          <a:lstStyle>
            <a:lvl1pPr marL="0" marR="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sz="1050" baseline="0">
                <a:solidFill>
                  <a:schemeClr val="tx2"/>
                </a:solidFill>
              </a:defRPr>
            </a:lvl1pPr>
          </a:lstStyle>
          <a:p>
            <a:pPr>
              <a:lnSpc>
                <a:spcPct val="150000"/>
              </a:lnSpc>
            </a:pPr>
            <a:r>
              <a:rPr lang="en-US" sz="1050" dirty="0">
                <a:latin typeface="+mn-lt"/>
                <a:ea typeface="Arial" charset="0"/>
                <a:cs typeface="Arial" charset="0"/>
              </a:rPr>
              <a:t>Body copy goes here. Body copy goes here. Body copy goes here. Body copy goes here.</a:t>
            </a:r>
          </a:p>
        </p:txBody>
      </p:sp>
      <p:sp>
        <p:nvSpPr>
          <p:cNvPr id="56" name="Text Placeholder 2"/>
          <p:cNvSpPr>
            <a:spLocks noGrp="1"/>
          </p:cNvSpPr>
          <p:nvPr>
            <p:ph type="body" sz="quarter" idx="51" hasCustomPrompt="1"/>
          </p:nvPr>
        </p:nvSpPr>
        <p:spPr>
          <a:xfrm>
            <a:off x="7356195" y="2702876"/>
            <a:ext cx="1441936" cy="1587798"/>
          </a:xfrm>
        </p:spPr>
        <p:txBody>
          <a:bodyPr>
            <a:noAutofit/>
          </a:bodyPr>
          <a:lstStyle>
            <a:lvl1pPr marL="0" marR="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sz="1050" baseline="0">
                <a:solidFill>
                  <a:schemeClr val="tx2"/>
                </a:solidFill>
              </a:defRPr>
            </a:lvl1pPr>
          </a:lstStyle>
          <a:p>
            <a:pPr>
              <a:lnSpc>
                <a:spcPct val="150000"/>
              </a:lnSpc>
            </a:pPr>
            <a:r>
              <a:rPr lang="en-US" sz="1050" dirty="0">
                <a:latin typeface="+mn-lt"/>
                <a:ea typeface="Arial" charset="0"/>
                <a:cs typeface="Arial" charset="0"/>
              </a:rPr>
              <a:t>Body copy goes here. Body copy goes here. Body copy goes here. Body copy goes here.</a:t>
            </a:r>
          </a:p>
        </p:txBody>
      </p:sp>
      <p:sp>
        <p:nvSpPr>
          <p:cNvPr id="29" name="Title 2"/>
          <p:cNvSpPr>
            <a:spLocks noGrp="1"/>
          </p:cNvSpPr>
          <p:nvPr>
            <p:ph type="title" hasCustomPrompt="1"/>
          </p:nvPr>
        </p:nvSpPr>
        <p:spPr>
          <a:xfrm>
            <a:off x="276863" y="273844"/>
            <a:ext cx="8585200" cy="377031"/>
          </a:xfrm>
        </p:spPr>
        <p:txBody>
          <a:bodyPr/>
          <a:lstStyle/>
          <a:p>
            <a:pPr lvl="0"/>
            <a:r>
              <a:rPr lang="en-US"/>
              <a:t>Slide Title Goes Here</a:t>
            </a:r>
            <a:endParaRPr lang="en-US" dirty="0"/>
          </a:p>
        </p:txBody>
      </p:sp>
      <p:grpSp>
        <p:nvGrpSpPr>
          <p:cNvPr id="45" name="Group 44">
            <a:extLst>
              <a:ext uri="{FF2B5EF4-FFF2-40B4-BE49-F238E27FC236}">
                <a16:creationId xmlns:a16="http://schemas.microsoft.com/office/drawing/2014/main" id="{63A4985C-C440-D945-ABC8-E0E80A0DBB10}"/>
              </a:ext>
            </a:extLst>
          </p:cNvPr>
          <p:cNvGrpSpPr/>
          <p:nvPr userDrawn="1"/>
        </p:nvGrpSpPr>
        <p:grpSpPr>
          <a:xfrm>
            <a:off x="383786" y="726143"/>
            <a:ext cx="1147776" cy="9069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47" name="Oval 46">
              <a:extLst>
                <a:ext uri="{FF2B5EF4-FFF2-40B4-BE49-F238E27FC236}">
                  <a16:creationId xmlns:a16="http://schemas.microsoft.com/office/drawing/2014/main" id="{E35EE9C9-B4A8-9849-967B-3A314EB9C137}"/>
                </a:ext>
              </a:extLst>
            </p:cNvPr>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C6B5211D-95C2-B443-A781-44293B3D549F}"/>
                </a:ext>
              </a:extLst>
            </p:cNvPr>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D84CD8F1-E62F-B04C-BEA2-A8C568EBA2CD}"/>
                </a:ext>
              </a:extLst>
            </p:cNvPr>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716809D3-E8DA-4C43-9F8C-6F662224A9C0}"/>
                </a:ext>
              </a:extLst>
            </p:cNvPr>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51750E9D-320B-4A48-B762-D3C7775BBA7C}"/>
                </a:ext>
              </a:extLst>
            </p:cNvPr>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9EF89537-DC64-0E49-B972-99766A1BAE65}"/>
                </a:ext>
              </a:extLst>
            </p:cNvPr>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D0BF88AD-6946-074D-8851-71D3C0255D07}"/>
                </a:ext>
              </a:extLst>
            </p:cNvPr>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DFF8DAF3-221E-E54E-A605-DFF58E8202A0}"/>
                </a:ext>
              </a:extLst>
            </p:cNvPr>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19A7B79C-04AA-6D40-9965-0EE1C71D47F4}"/>
                </a:ext>
              </a:extLst>
            </p:cNvPr>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ase Study Slide">
    <p:spTree>
      <p:nvGrpSpPr>
        <p:cNvPr id="1" name=""/>
        <p:cNvGrpSpPr/>
        <p:nvPr/>
      </p:nvGrpSpPr>
      <p:grpSpPr>
        <a:xfrm>
          <a:off x="0" y="0"/>
          <a:ext cx="0" cy="0"/>
          <a:chOff x="0" y="0"/>
          <a:chExt cx="0" cy="0"/>
        </a:xfrm>
      </p:grpSpPr>
      <p:sp>
        <p:nvSpPr>
          <p:cNvPr id="12" name="Slide Number Placeholder 4"/>
          <p:cNvSpPr txBox="1">
            <a:spLocks/>
          </p:cNvSpPr>
          <p:nvPr userDrawn="1"/>
        </p:nvSpPr>
        <p:spPr>
          <a:xfrm>
            <a:off x="173214" y="4767263"/>
            <a:ext cx="7729381" cy="273844"/>
          </a:xfrm>
          <a:prstGeom prst="rect">
            <a:avLst/>
          </a:prstGeom>
        </p:spPr>
        <p:txBody>
          <a:bodyPr vert="horz" lIns="91440" tIns="45720" rIns="91440" bIns="4572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800" smtClean="0"/>
              <a:pPr algn="l"/>
              <a:t>‹#›</a:t>
            </a:fld>
            <a:r>
              <a:rPr lang="en-US" sz="800" dirty="0"/>
              <a:t> </a:t>
            </a:r>
            <a:r>
              <a:rPr lang="en-US" sz="800" dirty="0">
                <a:solidFill>
                  <a:schemeClr val="accent2"/>
                </a:solidFill>
              </a:rPr>
              <a:t>•</a:t>
            </a:r>
            <a:endParaRPr lang="en-US" sz="800" dirty="0"/>
          </a:p>
        </p:txBody>
      </p:sp>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a:ext>
            </a:extLst>
          </a:blip>
          <a:srcRect b="20278"/>
          <a:stretch/>
        </p:blipFill>
        <p:spPr>
          <a:xfrm>
            <a:off x="4182533" y="1264771"/>
            <a:ext cx="2435725" cy="3878729"/>
          </a:xfrm>
          <a:prstGeom prst="rect">
            <a:avLst/>
          </a:prstGeom>
          <a:blipFill dpi="0" rotWithShape="1">
            <a:blip r:embed="rId3" cstate="screen">
              <a:alphaModFix amt="0"/>
              <a:extLst>
                <a:ext uri="{28A0092B-C50C-407E-A947-70E740481C1C}">
                  <a14:useLocalDpi xmlns:a14="http://schemas.microsoft.com/office/drawing/2010/main"/>
                </a:ext>
              </a:extLst>
            </a:blip>
            <a:srcRect/>
            <a:stretch>
              <a:fillRect l="-24182" r="-24182"/>
            </a:stretch>
          </a:blipFill>
        </p:spPr>
      </p:pic>
      <p:sp>
        <p:nvSpPr>
          <p:cNvPr id="6" name="Picture Placeholder 22"/>
          <p:cNvSpPr>
            <a:spLocks noGrp="1"/>
          </p:cNvSpPr>
          <p:nvPr>
            <p:ph type="pic" sz="quarter" idx="14" hasCustomPrompt="1"/>
          </p:nvPr>
        </p:nvSpPr>
        <p:spPr>
          <a:xfrm>
            <a:off x="406228" y="1038386"/>
            <a:ext cx="3590594" cy="689675"/>
          </a:xfrm>
        </p:spPr>
        <p:txBody>
          <a:bodyPr anchor="ctr">
            <a:normAutofit/>
          </a:bodyPr>
          <a:lstStyle>
            <a:lvl1pPr marL="0" indent="0" algn="ctr">
              <a:buNone/>
              <a:defRPr sz="1200"/>
            </a:lvl1pPr>
          </a:lstStyle>
          <a:p>
            <a:r>
              <a:rPr lang="en-US" dirty="0"/>
              <a:t>LOGO </a:t>
            </a:r>
            <a:br>
              <a:rPr lang="en-US" dirty="0"/>
            </a:br>
            <a:r>
              <a:rPr lang="en-US" dirty="0"/>
              <a:t>GOES HERE</a:t>
            </a:r>
          </a:p>
        </p:txBody>
      </p:sp>
      <p:sp>
        <p:nvSpPr>
          <p:cNvPr id="7" name="Text Placeholder 2"/>
          <p:cNvSpPr>
            <a:spLocks noGrp="1"/>
          </p:cNvSpPr>
          <p:nvPr>
            <p:ph type="body" sz="quarter" idx="32" hasCustomPrompt="1"/>
          </p:nvPr>
        </p:nvSpPr>
        <p:spPr>
          <a:xfrm>
            <a:off x="406227" y="1968728"/>
            <a:ext cx="3590595" cy="293688"/>
          </a:xfrm>
        </p:spPr>
        <p:txBody>
          <a:bodyPr>
            <a:noAutofit/>
          </a:bodyPr>
          <a:lstStyle>
            <a:lvl1pPr marL="0" indent="0">
              <a:buNone/>
              <a:defRPr sz="1600" b="1">
                <a:solidFill>
                  <a:schemeClr val="tx1"/>
                </a:solidFill>
                <a:latin typeface="Century Gothic" charset="0"/>
                <a:ea typeface="Century Gothic" charset="0"/>
                <a:cs typeface="Century Gothic" charset="0"/>
              </a:defRPr>
            </a:lvl1pPr>
          </a:lstStyle>
          <a:p>
            <a:pPr lvl="0"/>
            <a:r>
              <a:rPr lang="en-US" dirty="0"/>
              <a:t>The Challenge</a:t>
            </a:r>
          </a:p>
        </p:txBody>
      </p:sp>
      <p:sp>
        <p:nvSpPr>
          <p:cNvPr id="9" name="Text Placeholder 2"/>
          <p:cNvSpPr>
            <a:spLocks noGrp="1"/>
          </p:cNvSpPr>
          <p:nvPr>
            <p:ph type="body" sz="quarter" idx="33" hasCustomPrompt="1"/>
          </p:nvPr>
        </p:nvSpPr>
        <p:spPr>
          <a:xfrm>
            <a:off x="406227" y="3268629"/>
            <a:ext cx="3590595" cy="293688"/>
          </a:xfrm>
        </p:spPr>
        <p:txBody>
          <a:bodyPr>
            <a:noAutofit/>
          </a:bodyPr>
          <a:lstStyle>
            <a:lvl1pPr marL="0" indent="0">
              <a:buNone/>
              <a:defRPr sz="1600" b="1">
                <a:solidFill>
                  <a:srgbClr val="373C42"/>
                </a:solidFill>
                <a:latin typeface="Century Gothic" charset="0"/>
                <a:ea typeface="Century Gothic" charset="0"/>
                <a:cs typeface="Century Gothic" charset="0"/>
              </a:defRPr>
            </a:lvl1pPr>
          </a:lstStyle>
          <a:p>
            <a:pPr lvl="0"/>
            <a:r>
              <a:rPr lang="en-US" dirty="0"/>
              <a:t>The Solution</a:t>
            </a:r>
          </a:p>
        </p:txBody>
      </p:sp>
      <p:sp>
        <p:nvSpPr>
          <p:cNvPr id="14" name="Text Placeholder 2"/>
          <p:cNvSpPr>
            <a:spLocks noGrp="1"/>
          </p:cNvSpPr>
          <p:nvPr>
            <p:ph type="body" sz="quarter" idx="35" hasCustomPrompt="1"/>
          </p:nvPr>
        </p:nvSpPr>
        <p:spPr>
          <a:xfrm>
            <a:off x="6927743" y="1968728"/>
            <a:ext cx="1934318" cy="293688"/>
          </a:xfrm>
        </p:spPr>
        <p:txBody>
          <a:bodyPr>
            <a:noAutofit/>
          </a:bodyPr>
          <a:lstStyle>
            <a:lvl1pPr marL="0" indent="0" algn="ctr">
              <a:buNone/>
              <a:defRPr sz="1600" b="1">
                <a:solidFill>
                  <a:srgbClr val="373C42"/>
                </a:solidFill>
                <a:latin typeface="Century Gothic" charset="0"/>
                <a:ea typeface="Century Gothic" charset="0"/>
                <a:cs typeface="Century Gothic" charset="0"/>
              </a:defRPr>
            </a:lvl1pPr>
          </a:lstStyle>
          <a:p>
            <a:pPr lvl="0"/>
            <a:r>
              <a:rPr lang="en-US" dirty="0"/>
              <a:t>The Results</a:t>
            </a:r>
          </a:p>
        </p:txBody>
      </p:sp>
      <p:sp>
        <p:nvSpPr>
          <p:cNvPr id="15" name="Text Placeholder 11"/>
          <p:cNvSpPr>
            <a:spLocks noGrp="1"/>
          </p:cNvSpPr>
          <p:nvPr>
            <p:ph type="body" sz="quarter" idx="13" hasCustomPrompt="1"/>
          </p:nvPr>
        </p:nvSpPr>
        <p:spPr>
          <a:xfrm>
            <a:off x="6927742" y="2358662"/>
            <a:ext cx="1934319" cy="648009"/>
          </a:xfrm>
        </p:spPr>
        <p:txBody>
          <a:bodyPr>
            <a:normAutofit/>
          </a:bodyPr>
          <a:lstStyle>
            <a:lvl1pPr marL="0" indent="0" algn="ctr">
              <a:buNone/>
              <a:defRPr sz="4800" b="1" baseline="0">
                <a:gradFill>
                  <a:gsLst>
                    <a:gs pos="0">
                      <a:srgbClr val="FF891F"/>
                    </a:gs>
                    <a:gs pos="100000">
                      <a:srgbClr val="F26223"/>
                    </a:gs>
                  </a:gsLst>
                  <a:lin ang="0" scaled="0"/>
                </a:gradFill>
              </a:defRPr>
            </a:lvl1pPr>
          </a:lstStyle>
          <a:p>
            <a:pPr lvl="0"/>
            <a:r>
              <a:rPr lang="en-US" dirty="0"/>
              <a:t>70%</a:t>
            </a:r>
          </a:p>
        </p:txBody>
      </p:sp>
      <p:sp>
        <p:nvSpPr>
          <p:cNvPr id="16" name="Text Placeholder 11"/>
          <p:cNvSpPr>
            <a:spLocks noGrp="1"/>
          </p:cNvSpPr>
          <p:nvPr>
            <p:ph type="body" sz="quarter" idx="36" hasCustomPrompt="1"/>
          </p:nvPr>
        </p:nvSpPr>
        <p:spPr>
          <a:xfrm>
            <a:off x="6927742" y="3067133"/>
            <a:ext cx="1934319" cy="296000"/>
          </a:xfrm>
        </p:spPr>
        <p:txBody>
          <a:bodyPr>
            <a:noAutofit/>
          </a:bodyPr>
          <a:lstStyle>
            <a:lvl1pPr marL="0" indent="0" algn="ctr">
              <a:buNone/>
              <a:defRPr sz="1400" b="0" baseline="0">
                <a:gradFill>
                  <a:gsLst>
                    <a:gs pos="0">
                      <a:srgbClr val="FF891F"/>
                    </a:gs>
                    <a:gs pos="100000">
                      <a:srgbClr val="F26223"/>
                    </a:gs>
                  </a:gsLst>
                  <a:lin ang="0" scaled="0"/>
                </a:gradFill>
              </a:defRPr>
            </a:lvl1pPr>
          </a:lstStyle>
          <a:p>
            <a:pPr lvl="0"/>
            <a:r>
              <a:rPr lang="en-US" dirty="0"/>
              <a:t>Match Rate</a:t>
            </a:r>
          </a:p>
        </p:txBody>
      </p:sp>
      <p:sp>
        <p:nvSpPr>
          <p:cNvPr id="18" name="Text Placeholder 11"/>
          <p:cNvSpPr>
            <a:spLocks noGrp="1"/>
          </p:cNvSpPr>
          <p:nvPr>
            <p:ph type="body" sz="quarter" idx="37" hasCustomPrompt="1"/>
          </p:nvPr>
        </p:nvSpPr>
        <p:spPr>
          <a:xfrm>
            <a:off x="6927742" y="3505358"/>
            <a:ext cx="1934320" cy="648009"/>
          </a:xfrm>
        </p:spPr>
        <p:txBody>
          <a:bodyPr>
            <a:normAutofit/>
          </a:bodyPr>
          <a:lstStyle>
            <a:lvl1pPr marL="0" indent="0" algn="ctr">
              <a:buNone/>
              <a:defRPr sz="4800" b="1" baseline="0">
                <a:gradFill>
                  <a:gsLst>
                    <a:gs pos="0">
                      <a:srgbClr val="FF891F"/>
                    </a:gs>
                    <a:gs pos="100000">
                      <a:srgbClr val="F26223"/>
                    </a:gs>
                  </a:gsLst>
                  <a:lin ang="10800000" scaled="0"/>
                </a:gradFill>
              </a:defRPr>
            </a:lvl1pPr>
          </a:lstStyle>
          <a:p>
            <a:pPr lvl="0"/>
            <a:r>
              <a:rPr lang="en-US" dirty="0"/>
              <a:t>+50%</a:t>
            </a:r>
          </a:p>
        </p:txBody>
      </p:sp>
      <p:sp>
        <p:nvSpPr>
          <p:cNvPr id="19" name="Text Placeholder 11"/>
          <p:cNvSpPr>
            <a:spLocks noGrp="1"/>
          </p:cNvSpPr>
          <p:nvPr>
            <p:ph type="body" sz="quarter" idx="38" hasCustomPrompt="1"/>
          </p:nvPr>
        </p:nvSpPr>
        <p:spPr>
          <a:xfrm>
            <a:off x="6927743" y="4213829"/>
            <a:ext cx="1934318" cy="296000"/>
          </a:xfrm>
        </p:spPr>
        <p:txBody>
          <a:bodyPr>
            <a:noAutofit/>
          </a:bodyPr>
          <a:lstStyle>
            <a:lvl1pPr marL="0" indent="0" algn="ctr">
              <a:buNone/>
              <a:defRPr sz="1400" b="0" baseline="0">
                <a:gradFill>
                  <a:gsLst>
                    <a:gs pos="0">
                      <a:srgbClr val="FF891F"/>
                    </a:gs>
                    <a:gs pos="100000">
                      <a:srgbClr val="F26223"/>
                    </a:gs>
                  </a:gsLst>
                  <a:lin ang="10800000" scaled="0"/>
                </a:gradFill>
              </a:defRPr>
            </a:lvl1pPr>
          </a:lstStyle>
          <a:p>
            <a:pPr lvl="0"/>
            <a:r>
              <a:rPr lang="en-US" dirty="0"/>
              <a:t>Sales</a:t>
            </a:r>
          </a:p>
        </p:txBody>
      </p:sp>
      <p:sp>
        <p:nvSpPr>
          <p:cNvPr id="4" name="Picture Placeholder 3"/>
          <p:cNvSpPr>
            <a:spLocks noGrp="1"/>
          </p:cNvSpPr>
          <p:nvPr>
            <p:ph type="pic" sz="quarter" idx="41" hasCustomPrompt="1"/>
          </p:nvPr>
        </p:nvSpPr>
        <p:spPr>
          <a:xfrm>
            <a:off x="4378325" y="1860550"/>
            <a:ext cx="2054225" cy="3282950"/>
          </a:xfrm>
          <a:blipFill>
            <a:blip r:embed="rId4" cstate="screen">
              <a:extLst>
                <a:ext uri="{28A0092B-C50C-407E-A947-70E740481C1C}">
                  <a14:useLocalDpi xmlns:a14="http://schemas.microsoft.com/office/drawing/2010/main"/>
                </a:ext>
              </a:extLst>
            </a:blip>
            <a:stretch>
              <a:fillRect/>
            </a:stretch>
          </a:blipFill>
        </p:spPr>
        <p:txBody>
          <a:bodyPr anchor="ctr"/>
          <a:lstStyle>
            <a:lvl1pPr marL="0" indent="0" algn="ctr">
              <a:buNone/>
              <a:defRPr baseline="0">
                <a:solidFill>
                  <a:schemeClr val="bg1"/>
                </a:solidFill>
              </a:defRPr>
            </a:lvl1pPr>
          </a:lstStyle>
          <a:p>
            <a:r>
              <a:rPr lang="en-US" dirty="0"/>
              <a:t>ADD YOUR</a:t>
            </a:r>
            <a:br>
              <a:rPr lang="en-US" dirty="0"/>
            </a:br>
            <a:r>
              <a:rPr lang="en-US" dirty="0"/>
              <a:t>PHOTO HERE</a:t>
            </a:r>
          </a:p>
        </p:txBody>
      </p:sp>
      <p:sp>
        <p:nvSpPr>
          <p:cNvPr id="22" name="Text Placeholder 2"/>
          <p:cNvSpPr>
            <a:spLocks noGrp="1"/>
          </p:cNvSpPr>
          <p:nvPr>
            <p:ph type="body" sz="quarter" idx="42" hasCustomPrompt="1"/>
          </p:nvPr>
        </p:nvSpPr>
        <p:spPr>
          <a:xfrm>
            <a:off x="406227" y="2341957"/>
            <a:ext cx="3590597" cy="876164"/>
          </a:xfrm>
        </p:spPr>
        <p:txBody>
          <a:bodyPr>
            <a:noAutofit/>
          </a:bodyPr>
          <a:lstStyle>
            <a:lvl1pPr marL="0" marR="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sz="1050" baseline="0">
                <a:solidFill>
                  <a:schemeClr val="tx2"/>
                </a:solidFill>
              </a:defRPr>
            </a:lvl1pPr>
          </a:lstStyle>
          <a:p>
            <a:pPr>
              <a:lnSpc>
                <a:spcPct val="150000"/>
              </a:lnSpc>
            </a:pPr>
            <a:r>
              <a:rPr lang="en-US" sz="1050" dirty="0">
                <a:latin typeface="+mn-lt"/>
                <a:ea typeface="Arial" charset="0"/>
                <a:cs typeface="Arial" charset="0"/>
              </a:rPr>
              <a:t>Body copy goes here. Body copy goes here. Body copy goes here. Body copy goes here.</a:t>
            </a:r>
          </a:p>
        </p:txBody>
      </p:sp>
      <p:sp>
        <p:nvSpPr>
          <p:cNvPr id="23" name="Text Placeholder 2"/>
          <p:cNvSpPr>
            <a:spLocks noGrp="1"/>
          </p:cNvSpPr>
          <p:nvPr>
            <p:ph type="body" sz="quarter" idx="43" hasCustomPrompt="1"/>
          </p:nvPr>
        </p:nvSpPr>
        <p:spPr>
          <a:xfrm>
            <a:off x="406226" y="3634978"/>
            <a:ext cx="3590597" cy="876164"/>
          </a:xfrm>
        </p:spPr>
        <p:txBody>
          <a:bodyPr>
            <a:noAutofit/>
          </a:bodyPr>
          <a:lstStyle>
            <a:lvl1pPr marL="0" marR="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sz="1050" baseline="0">
                <a:solidFill>
                  <a:schemeClr val="tx2"/>
                </a:solidFill>
              </a:defRPr>
            </a:lvl1pPr>
          </a:lstStyle>
          <a:p>
            <a:pPr>
              <a:lnSpc>
                <a:spcPct val="150000"/>
              </a:lnSpc>
            </a:pPr>
            <a:r>
              <a:rPr lang="en-US" sz="1050" dirty="0">
                <a:latin typeface="+mn-lt"/>
                <a:ea typeface="Arial" charset="0"/>
                <a:cs typeface="Arial" charset="0"/>
              </a:rPr>
              <a:t>Body copy goes here. Body copy goes here. Body copy goes here. Body copy goes here.</a:t>
            </a:r>
          </a:p>
        </p:txBody>
      </p:sp>
      <p:sp>
        <p:nvSpPr>
          <p:cNvPr id="26" name="Title 2"/>
          <p:cNvSpPr>
            <a:spLocks noGrp="1"/>
          </p:cNvSpPr>
          <p:nvPr>
            <p:ph type="title" hasCustomPrompt="1"/>
          </p:nvPr>
        </p:nvSpPr>
        <p:spPr>
          <a:xfrm>
            <a:off x="276863" y="273844"/>
            <a:ext cx="8585200" cy="377031"/>
          </a:xfrm>
        </p:spPr>
        <p:txBody>
          <a:bodyPr/>
          <a:lstStyle/>
          <a:p>
            <a:pPr lvl="0"/>
            <a:r>
              <a:rPr lang="en-US"/>
              <a:t>Slide Title Goes Here</a:t>
            </a:r>
            <a:endParaRPr lang="en-US" dirty="0"/>
          </a:p>
        </p:txBody>
      </p:sp>
      <p:grpSp>
        <p:nvGrpSpPr>
          <p:cNvPr id="27" name="Group 26">
            <a:extLst>
              <a:ext uri="{FF2B5EF4-FFF2-40B4-BE49-F238E27FC236}">
                <a16:creationId xmlns:a16="http://schemas.microsoft.com/office/drawing/2014/main" id="{E19A1E8E-F1E4-F24A-B864-6B19CB20A10A}"/>
              </a:ext>
            </a:extLst>
          </p:cNvPr>
          <p:cNvGrpSpPr/>
          <p:nvPr userDrawn="1"/>
        </p:nvGrpSpPr>
        <p:grpSpPr>
          <a:xfrm>
            <a:off x="383786" y="726143"/>
            <a:ext cx="1147776" cy="9069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28" name="Oval 27">
              <a:extLst>
                <a:ext uri="{FF2B5EF4-FFF2-40B4-BE49-F238E27FC236}">
                  <a16:creationId xmlns:a16="http://schemas.microsoft.com/office/drawing/2014/main" id="{19A78C18-83DC-E64C-A738-DD06C89D79B1}"/>
                </a:ext>
              </a:extLst>
            </p:cNvPr>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246161A5-644A-8A4E-9004-FCF5620325A7}"/>
                </a:ext>
              </a:extLst>
            </p:cNvPr>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EEC938B-66B8-C94D-9093-205ACA8D79AE}"/>
                </a:ext>
              </a:extLst>
            </p:cNvPr>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C6CAC3A9-B562-9241-80B5-4C6DB2083357}"/>
                </a:ext>
              </a:extLst>
            </p:cNvPr>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040BACE-D3B5-4E44-82EF-7195165C9F68}"/>
                </a:ext>
              </a:extLst>
            </p:cNvPr>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B47E5EDA-220C-4A4D-AD8C-E0882C1E319F}"/>
                </a:ext>
              </a:extLst>
            </p:cNvPr>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0BD09EB-496F-1845-A147-EC59CB69578D}"/>
                </a:ext>
              </a:extLst>
            </p:cNvPr>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D636740-2619-A549-86C1-93A822A17D4D}"/>
                </a:ext>
              </a:extLst>
            </p:cNvPr>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FB930F0-D684-764A-AC73-DDFF7D6FDC94}"/>
                </a:ext>
              </a:extLst>
            </p:cNvPr>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ase Study Slide — Option 2">
    <p:spTree>
      <p:nvGrpSpPr>
        <p:cNvPr id="1" name=""/>
        <p:cNvGrpSpPr/>
        <p:nvPr/>
      </p:nvGrpSpPr>
      <p:grpSpPr>
        <a:xfrm>
          <a:off x="0" y="0"/>
          <a:ext cx="0" cy="0"/>
          <a:chOff x="0" y="0"/>
          <a:chExt cx="0" cy="0"/>
        </a:xfrm>
      </p:grpSpPr>
      <p:sp>
        <p:nvSpPr>
          <p:cNvPr id="12" name="Slide Number Placeholder 4"/>
          <p:cNvSpPr txBox="1">
            <a:spLocks/>
          </p:cNvSpPr>
          <p:nvPr userDrawn="1"/>
        </p:nvSpPr>
        <p:spPr>
          <a:xfrm>
            <a:off x="173214" y="4767263"/>
            <a:ext cx="7729381" cy="273844"/>
          </a:xfrm>
          <a:prstGeom prst="rect">
            <a:avLst/>
          </a:prstGeom>
        </p:spPr>
        <p:txBody>
          <a:bodyPr vert="horz" lIns="91440" tIns="45720" rIns="91440" bIns="4572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800" smtClean="0"/>
              <a:pPr algn="l"/>
              <a:t>‹#›</a:t>
            </a:fld>
            <a:r>
              <a:rPr lang="en-US" sz="800" dirty="0"/>
              <a:t> </a:t>
            </a:r>
            <a:r>
              <a:rPr lang="en-US" sz="800" dirty="0">
                <a:solidFill>
                  <a:schemeClr val="accent2"/>
                </a:solidFill>
              </a:rPr>
              <a:t>•</a:t>
            </a:r>
            <a:endParaRPr lang="en-US" sz="800" dirty="0"/>
          </a:p>
        </p:txBody>
      </p:sp>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a:ext>
            </a:extLst>
          </a:blip>
          <a:srcRect b="20278"/>
          <a:stretch/>
        </p:blipFill>
        <p:spPr>
          <a:xfrm>
            <a:off x="4182533" y="1264771"/>
            <a:ext cx="2435725" cy="3878729"/>
          </a:xfrm>
          <a:prstGeom prst="rect">
            <a:avLst/>
          </a:prstGeom>
          <a:blipFill dpi="0" rotWithShape="1">
            <a:blip r:embed="rId3" cstate="screen">
              <a:alphaModFix amt="0"/>
              <a:extLst>
                <a:ext uri="{28A0092B-C50C-407E-A947-70E740481C1C}">
                  <a14:useLocalDpi xmlns:a14="http://schemas.microsoft.com/office/drawing/2010/main"/>
                </a:ext>
              </a:extLst>
            </a:blip>
            <a:srcRect/>
            <a:stretch>
              <a:fillRect l="-24182" r="-24182"/>
            </a:stretch>
          </a:blipFill>
        </p:spPr>
      </p:pic>
      <p:sp>
        <p:nvSpPr>
          <p:cNvPr id="6" name="Picture Placeholder 22"/>
          <p:cNvSpPr>
            <a:spLocks noGrp="1"/>
          </p:cNvSpPr>
          <p:nvPr>
            <p:ph type="pic" sz="quarter" idx="14" hasCustomPrompt="1"/>
          </p:nvPr>
        </p:nvSpPr>
        <p:spPr>
          <a:xfrm>
            <a:off x="406228" y="1038386"/>
            <a:ext cx="3590560" cy="689675"/>
          </a:xfrm>
        </p:spPr>
        <p:txBody>
          <a:bodyPr anchor="ctr">
            <a:normAutofit/>
          </a:bodyPr>
          <a:lstStyle>
            <a:lvl1pPr marL="0" indent="0" algn="ctr">
              <a:buNone/>
              <a:defRPr sz="1200"/>
            </a:lvl1pPr>
          </a:lstStyle>
          <a:p>
            <a:r>
              <a:rPr lang="en-US" dirty="0"/>
              <a:t>LOGO </a:t>
            </a:r>
            <a:br>
              <a:rPr lang="en-US" dirty="0"/>
            </a:br>
            <a:r>
              <a:rPr lang="en-US" dirty="0"/>
              <a:t>GOES HERE</a:t>
            </a:r>
          </a:p>
        </p:txBody>
      </p:sp>
      <p:sp>
        <p:nvSpPr>
          <p:cNvPr id="7" name="Text Placeholder 2"/>
          <p:cNvSpPr>
            <a:spLocks noGrp="1"/>
          </p:cNvSpPr>
          <p:nvPr>
            <p:ph type="body" sz="quarter" idx="32" hasCustomPrompt="1"/>
          </p:nvPr>
        </p:nvSpPr>
        <p:spPr>
          <a:xfrm>
            <a:off x="406227" y="1968728"/>
            <a:ext cx="3590595" cy="293688"/>
          </a:xfrm>
        </p:spPr>
        <p:txBody>
          <a:bodyPr>
            <a:noAutofit/>
          </a:bodyPr>
          <a:lstStyle>
            <a:lvl1pPr marL="0" indent="0">
              <a:buNone/>
              <a:defRPr sz="1600" b="1">
                <a:solidFill>
                  <a:schemeClr val="tx1"/>
                </a:solidFill>
                <a:latin typeface="Century Gothic" charset="0"/>
                <a:ea typeface="Century Gothic" charset="0"/>
                <a:cs typeface="Century Gothic" charset="0"/>
              </a:defRPr>
            </a:lvl1pPr>
          </a:lstStyle>
          <a:p>
            <a:pPr lvl="0"/>
            <a:r>
              <a:rPr lang="en-US" dirty="0"/>
              <a:t>The Challenge</a:t>
            </a:r>
          </a:p>
        </p:txBody>
      </p:sp>
      <p:sp>
        <p:nvSpPr>
          <p:cNvPr id="9" name="Text Placeholder 2"/>
          <p:cNvSpPr>
            <a:spLocks noGrp="1"/>
          </p:cNvSpPr>
          <p:nvPr>
            <p:ph type="body" sz="quarter" idx="33" hasCustomPrompt="1"/>
          </p:nvPr>
        </p:nvSpPr>
        <p:spPr>
          <a:xfrm>
            <a:off x="406228" y="3268629"/>
            <a:ext cx="3590560" cy="293688"/>
          </a:xfrm>
        </p:spPr>
        <p:txBody>
          <a:bodyPr>
            <a:noAutofit/>
          </a:bodyPr>
          <a:lstStyle>
            <a:lvl1pPr marL="0" indent="0">
              <a:buNone/>
              <a:defRPr sz="1600" b="1">
                <a:solidFill>
                  <a:srgbClr val="373C42"/>
                </a:solidFill>
                <a:latin typeface="Century Gothic" charset="0"/>
                <a:ea typeface="Century Gothic" charset="0"/>
                <a:cs typeface="Century Gothic" charset="0"/>
              </a:defRPr>
            </a:lvl1pPr>
          </a:lstStyle>
          <a:p>
            <a:pPr lvl="0"/>
            <a:r>
              <a:rPr lang="en-US" dirty="0"/>
              <a:t>The Solution</a:t>
            </a:r>
          </a:p>
        </p:txBody>
      </p:sp>
      <p:sp>
        <p:nvSpPr>
          <p:cNvPr id="14" name="Text Placeholder 2"/>
          <p:cNvSpPr>
            <a:spLocks noGrp="1"/>
          </p:cNvSpPr>
          <p:nvPr>
            <p:ph type="body" sz="quarter" idx="35" hasCustomPrompt="1"/>
          </p:nvPr>
        </p:nvSpPr>
        <p:spPr>
          <a:xfrm>
            <a:off x="6927742" y="1320089"/>
            <a:ext cx="1934319" cy="293688"/>
          </a:xfrm>
        </p:spPr>
        <p:txBody>
          <a:bodyPr>
            <a:noAutofit/>
          </a:bodyPr>
          <a:lstStyle>
            <a:lvl1pPr marL="0" indent="0" algn="ctr">
              <a:buNone/>
              <a:defRPr sz="1600" b="1">
                <a:solidFill>
                  <a:srgbClr val="373C42"/>
                </a:solidFill>
                <a:latin typeface="Century Gothic" charset="0"/>
                <a:ea typeface="Century Gothic" charset="0"/>
                <a:cs typeface="Century Gothic" charset="0"/>
              </a:defRPr>
            </a:lvl1pPr>
          </a:lstStyle>
          <a:p>
            <a:pPr lvl="0"/>
            <a:r>
              <a:rPr lang="en-US" dirty="0"/>
              <a:t>The Results</a:t>
            </a:r>
          </a:p>
        </p:txBody>
      </p:sp>
      <p:sp>
        <p:nvSpPr>
          <p:cNvPr id="15" name="Text Placeholder 11"/>
          <p:cNvSpPr>
            <a:spLocks noGrp="1"/>
          </p:cNvSpPr>
          <p:nvPr>
            <p:ph type="body" sz="quarter" idx="13" hasCustomPrompt="1"/>
          </p:nvPr>
        </p:nvSpPr>
        <p:spPr>
          <a:xfrm>
            <a:off x="6927742" y="1740956"/>
            <a:ext cx="1942011" cy="648009"/>
          </a:xfrm>
        </p:spPr>
        <p:txBody>
          <a:bodyPr>
            <a:noAutofit/>
          </a:bodyPr>
          <a:lstStyle>
            <a:lvl1pPr marL="0" indent="0" algn="ctr">
              <a:buNone/>
              <a:defRPr sz="4000" b="1" baseline="0">
                <a:gradFill>
                  <a:gsLst>
                    <a:gs pos="0">
                      <a:srgbClr val="FF891F"/>
                    </a:gs>
                    <a:gs pos="100000">
                      <a:srgbClr val="F26223"/>
                    </a:gs>
                  </a:gsLst>
                  <a:lin ang="0" scaled="0"/>
                </a:gradFill>
              </a:defRPr>
            </a:lvl1pPr>
          </a:lstStyle>
          <a:p>
            <a:pPr lvl="0"/>
            <a:r>
              <a:rPr lang="en-US" dirty="0"/>
              <a:t>70%</a:t>
            </a:r>
          </a:p>
        </p:txBody>
      </p:sp>
      <p:sp>
        <p:nvSpPr>
          <p:cNvPr id="16" name="Text Placeholder 11"/>
          <p:cNvSpPr>
            <a:spLocks noGrp="1"/>
          </p:cNvSpPr>
          <p:nvPr>
            <p:ph type="body" sz="quarter" idx="36" hasCustomPrompt="1"/>
          </p:nvPr>
        </p:nvSpPr>
        <p:spPr>
          <a:xfrm>
            <a:off x="6935435" y="2388964"/>
            <a:ext cx="1934318" cy="256121"/>
          </a:xfrm>
        </p:spPr>
        <p:txBody>
          <a:bodyPr>
            <a:noAutofit/>
          </a:bodyPr>
          <a:lstStyle>
            <a:lvl1pPr marL="0" indent="0" algn="ctr">
              <a:buNone/>
              <a:defRPr sz="1100" b="0" baseline="0">
                <a:gradFill>
                  <a:gsLst>
                    <a:gs pos="0">
                      <a:srgbClr val="FF891F"/>
                    </a:gs>
                    <a:gs pos="100000">
                      <a:srgbClr val="F26223"/>
                    </a:gs>
                  </a:gsLst>
                  <a:lin ang="0" scaled="0"/>
                </a:gradFill>
              </a:defRPr>
            </a:lvl1pPr>
          </a:lstStyle>
          <a:p>
            <a:pPr lvl="0"/>
            <a:r>
              <a:rPr lang="en-US" dirty="0"/>
              <a:t>Match Rate</a:t>
            </a:r>
          </a:p>
        </p:txBody>
      </p:sp>
      <p:sp>
        <p:nvSpPr>
          <p:cNvPr id="18" name="Text Placeholder 11"/>
          <p:cNvSpPr>
            <a:spLocks noGrp="1"/>
          </p:cNvSpPr>
          <p:nvPr>
            <p:ph type="body" sz="quarter" idx="37" hasCustomPrompt="1"/>
          </p:nvPr>
        </p:nvSpPr>
        <p:spPr>
          <a:xfrm>
            <a:off x="6927742" y="2733016"/>
            <a:ext cx="1934320" cy="648009"/>
          </a:xfrm>
        </p:spPr>
        <p:txBody>
          <a:bodyPr>
            <a:noAutofit/>
          </a:bodyPr>
          <a:lstStyle>
            <a:lvl1pPr marL="0" indent="0" algn="ctr">
              <a:buNone/>
              <a:defRPr sz="4000" b="1" baseline="0">
                <a:gradFill>
                  <a:gsLst>
                    <a:gs pos="0">
                      <a:srgbClr val="FF891F"/>
                    </a:gs>
                    <a:gs pos="100000">
                      <a:srgbClr val="F26223"/>
                    </a:gs>
                  </a:gsLst>
                  <a:lin ang="10800000" scaled="0"/>
                </a:gradFill>
              </a:defRPr>
            </a:lvl1pPr>
          </a:lstStyle>
          <a:p>
            <a:pPr lvl="0"/>
            <a:r>
              <a:rPr lang="en-US" dirty="0"/>
              <a:t>+50%</a:t>
            </a:r>
          </a:p>
        </p:txBody>
      </p:sp>
      <p:sp>
        <p:nvSpPr>
          <p:cNvPr id="19" name="Text Placeholder 11"/>
          <p:cNvSpPr>
            <a:spLocks noGrp="1"/>
          </p:cNvSpPr>
          <p:nvPr>
            <p:ph type="body" sz="quarter" idx="38" hasCustomPrompt="1"/>
          </p:nvPr>
        </p:nvSpPr>
        <p:spPr>
          <a:xfrm>
            <a:off x="6935435" y="3381025"/>
            <a:ext cx="1934319" cy="235984"/>
          </a:xfrm>
        </p:spPr>
        <p:txBody>
          <a:bodyPr>
            <a:noAutofit/>
          </a:bodyPr>
          <a:lstStyle>
            <a:lvl1pPr marL="0" indent="0" algn="ctr">
              <a:buNone/>
              <a:defRPr sz="1100" b="0" baseline="0">
                <a:gradFill>
                  <a:gsLst>
                    <a:gs pos="0">
                      <a:srgbClr val="FF891F"/>
                    </a:gs>
                    <a:gs pos="100000">
                      <a:srgbClr val="F26223"/>
                    </a:gs>
                  </a:gsLst>
                  <a:lin ang="10800000" scaled="0"/>
                </a:gradFill>
              </a:defRPr>
            </a:lvl1pPr>
          </a:lstStyle>
          <a:p>
            <a:pPr lvl="0"/>
            <a:r>
              <a:rPr lang="en-US" dirty="0"/>
              <a:t>Sales</a:t>
            </a:r>
          </a:p>
        </p:txBody>
      </p:sp>
      <p:sp>
        <p:nvSpPr>
          <p:cNvPr id="4" name="Picture Placeholder 3"/>
          <p:cNvSpPr>
            <a:spLocks noGrp="1"/>
          </p:cNvSpPr>
          <p:nvPr>
            <p:ph type="pic" sz="quarter" idx="41" hasCustomPrompt="1"/>
          </p:nvPr>
        </p:nvSpPr>
        <p:spPr>
          <a:xfrm>
            <a:off x="4378325" y="1860550"/>
            <a:ext cx="2054225" cy="3282950"/>
          </a:xfrm>
          <a:blipFill>
            <a:blip r:embed="rId4" cstate="screen">
              <a:extLst>
                <a:ext uri="{28A0092B-C50C-407E-A947-70E740481C1C}">
                  <a14:useLocalDpi xmlns:a14="http://schemas.microsoft.com/office/drawing/2010/main"/>
                </a:ext>
              </a:extLst>
            </a:blip>
            <a:stretch>
              <a:fillRect/>
            </a:stretch>
          </a:blipFill>
        </p:spPr>
        <p:txBody>
          <a:bodyPr anchor="ctr"/>
          <a:lstStyle>
            <a:lvl1pPr marL="0" indent="0" algn="ctr">
              <a:buNone/>
              <a:defRPr baseline="0">
                <a:solidFill>
                  <a:schemeClr val="bg1"/>
                </a:solidFill>
              </a:defRPr>
            </a:lvl1pPr>
          </a:lstStyle>
          <a:p>
            <a:r>
              <a:rPr lang="en-US" dirty="0"/>
              <a:t>ADD YOUR</a:t>
            </a:r>
            <a:br>
              <a:rPr lang="en-US" dirty="0"/>
            </a:br>
            <a:r>
              <a:rPr lang="en-US" dirty="0"/>
              <a:t>PHOTO HERE</a:t>
            </a:r>
          </a:p>
        </p:txBody>
      </p:sp>
      <p:sp>
        <p:nvSpPr>
          <p:cNvPr id="22" name="Text Placeholder 2"/>
          <p:cNvSpPr>
            <a:spLocks noGrp="1"/>
          </p:cNvSpPr>
          <p:nvPr>
            <p:ph type="body" sz="quarter" idx="42" hasCustomPrompt="1"/>
          </p:nvPr>
        </p:nvSpPr>
        <p:spPr>
          <a:xfrm>
            <a:off x="406227" y="2341957"/>
            <a:ext cx="3590597" cy="876164"/>
          </a:xfrm>
        </p:spPr>
        <p:txBody>
          <a:bodyPr>
            <a:noAutofit/>
          </a:bodyPr>
          <a:lstStyle>
            <a:lvl1pPr marL="0" marR="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sz="1050" baseline="0">
                <a:solidFill>
                  <a:schemeClr val="tx2"/>
                </a:solidFill>
              </a:defRPr>
            </a:lvl1pPr>
          </a:lstStyle>
          <a:p>
            <a:pPr>
              <a:lnSpc>
                <a:spcPct val="150000"/>
              </a:lnSpc>
            </a:pPr>
            <a:r>
              <a:rPr lang="en-US" sz="1050" dirty="0">
                <a:latin typeface="+mn-lt"/>
                <a:ea typeface="Arial" charset="0"/>
                <a:cs typeface="Arial" charset="0"/>
              </a:rPr>
              <a:t>Body copy goes here. Body copy goes here. Body copy goes here. Body copy goes here.</a:t>
            </a:r>
          </a:p>
        </p:txBody>
      </p:sp>
      <p:sp>
        <p:nvSpPr>
          <p:cNvPr id="23" name="Text Placeholder 2"/>
          <p:cNvSpPr>
            <a:spLocks noGrp="1"/>
          </p:cNvSpPr>
          <p:nvPr>
            <p:ph type="body" sz="quarter" idx="43" hasCustomPrompt="1"/>
          </p:nvPr>
        </p:nvSpPr>
        <p:spPr>
          <a:xfrm>
            <a:off x="406226" y="3634978"/>
            <a:ext cx="3590597" cy="876164"/>
          </a:xfrm>
        </p:spPr>
        <p:txBody>
          <a:bodyPr>
            <a:noAutofit/>
          </a:bodyPr>
          <a:lstStyle>
            <a:lvl1pPr marL="0" marR="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sz="1050" baseline="0">
                <a:solidFill>
                  <a:schemeClr val="tx2"/>
                </a:solidFill>
              </a:defRPr>
            </a:lvl1pPr>
          </a:lstStyle>
          <a:p>
            <a:pPr>
              <a:lnSpc>
                <a:spcPct val="150000"/>
              </a:lnSpc>
            </a:pPr>
            <a:r>
              <a:rPr lang="en-US" sz="1050" dirty="0">
                <a:latin typeface="+mn-lt"/>
                <a:ea typeface="Arial" charset="0"/>
                <a:cs typeface="Arial" charset="0"/>
              </a:rPr>
              <a:t>Body copy goes here. Body copy goes here. Body copy goes here. Body copy goes here.</a:t>
            </a:r>
          </a:p>
        </p:txBody>
      </p:sp>
      <p:sp>
        <p:nvSpPr>
          <p:cNvPr id="17" name="Text Placeholder 11"/>
          <p:cNvSpPr>
            <a:spLocks noGrp="1"/>
          </p:cNvSpPr>
          <p:nvPr>
            <p:ph type="body" sz="quarter" idx="44" hasCustomPrompt="1"/>
          </p:nvPr>
        </p:nvSpPr>
        <p:spPr>
          <a:xfrm>
            <a:off x="6935435" y="3720875"/>
            <a:ext cx="1934320" cy="648009"/>
          </a:xfrm>
        </p:spPr>
        <p:txBody>
          <a:bodyPr>
            <a:noAutofit/>
          </a:bodyPr>
          <a:lstStyle>
            <a:lvl1pPr marL="0" indent="0" algn="ctr">
              <a:buNone/>
              <a:defRPr sz="4000" b="1" baseline="0">
                <a:gradFill>
                  <a:gsLst>
                    <a:gs pos="0">
                      <a:srgbClr val="FF891F"/>
                    </a:gs>
                    <a:gs pos="100000">
                      <a:srgbClr val="F26223"/>
                    </a:gs>
                  </a:gsLst>
                  <a:lin ang="10800000" scaled="0"/>
                </a:gradFill>
              </a:defRPr>
            </a:lvl1pPr>
          </a:lstStyle>
          <a:p>
            <a:pPr lvl="0"/>
            <a:r>
              <a:rPr lang="en-US" dirty="0"/>
              <a:t>4x</a:t>
            </a:r>
          </a:p>
        </p:txBody>
      </p:sp>
      <p:sp>
        <p:nvSpPr>
          <p:cNvPr id="20" name="Text Placeholder 11"/>
          <p:cNvSpPr>
            <a:spLocks noGrp="1"/>
          </p:cNvSpPr>
          <p:nvPr>
            <p:ph type="body" sz="quarter" idx="45" hasCustomPrompt="1"/>
          </p:nvPr>
        </p:nvSpPr>
        <p:spPr>
          <a:xfrm>
            <a:off x="6935435" y="4368884"/>
            <a:ext cx="1926627" cy="235984"/>
          </a:xfrm>
        </p:spPr>
        <p:txBody>
          <a:bodyPr>
            <a:noAutofit/>
          </a:bodyPr>
          <a:lstStyle>
            <a:lvl1pPr marL="0" indent="0" algn="ctr">
              <a:buNone/>
              <a:defRPr sz="1100" b="0" baseline="0">
                <a:gradFill>
                  <a:gsLst>
                    <a:gs pos="0">
                      <a:srgbClr val="FF891F"/>
                    </a:gs>
                    <a:gs pos="100000">
                      <a:srgbClr val="F26223"/>
                    </a:gs>
                  </a:gsLst>
                  <a:lin ang="10800000" scaled="0"/>
                </a:gradFill>
              </a:defRPr>
            </a:lvl1pPr>
          </a:lstStyle>
          <a:p>
            <a:pPr lvl="0"/>
            <a:r>
              <a:rPr lang="en-US" dirty="0"/>
              <a:t>More Orders</a:t>
            </a:r>
          </a:p>
        </p:txBody>
      </p:sp>
      <p:sp>
        <p:nvSpPr>
          <p:cNvPr id="33" name="Title 2"/>
          <p:cNvSpPr>
            <a:spLocks noGrp="1"/>
          </p:cNvSpPr>
          <p:nvPr>
            <p:ph type="title" hasCustomPrompt="1"/>
          </p:nvPr>
        </p:nvSpPr>
        <p:spPr>
          <a:xfrm>
            <a:off x="276863" y="273844"/>
            <a:ext cx="8585200" cy="377031"/>
          </a:xfrm>
        </p:spPr>
        <p:txBody>
          <a:bodyPr/>
          <a:lstStyle/>
          <a:p>
            <a:pPr lvl="0"/>
            <a:r>
              <a:rPr lang="en-US"/>
              <a:t>Slide Title Goes Here</a:t>
            </a:r>
            <a:endParaRPr lang="en-US" dirty="0"/>
          </a:p>
        </p:txBody>
      </p:sp>
      <p:grpSp>
        <p:nvGrpSpPr>
          <p:cNvPr id="34" name="Group 33">
            <a:extLst>
              <a:ext uri="{FF2B5EF4-FFF2-40B4-BE49-F238E27FC236}">
                <a16:creationId xmlns:a16="http://schemas.microsoft.com/office/drawing/2014/main" id="{224E18DF-F42E-5C4F-B27C-224F442008F3}"/>
              </a:ext>
            </a:extLst>
          </p:cNvPr>
          <p:cNvGrpSpPr/>
          <p:nvPr userDrawn="1"/>
        </p:nvGrpSpPr>
        <p:grpSpPr>
          <a:xfrm>
            <a:off x="383786" y="726143"/>
            <a:ext cx="1147776" cy="9069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35" name="Oval 34">
              <a:extLst>
                <a:ext uri="{FF2B5EF4-FFF2-40B4-BE49-F238E27FC236}">
                  <a16:creationId xmlns:a16="http://schemas.microsoft.com/office/drawing/2014/main" id="{8E59B547-1351-3C49-89EB-8FBAEDA72DBD}"/>
                </a:ext>
              </a:extLst>
            </p:cNvPr>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1338CEF-0381-2540-8C0C-75260D8F66A5}"/>
                </a:ext>
              </a:extLst>
            </p:cNvPr>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41E89AC-8F9B-524E-9C24-F09529E94CCB}"/>
                </a:ext>
              </a:extLst>
            </p:cNvPr>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142AD264-BEE7-DE4A-A668-16A478C511E0}"/>
                </a:ext>
              </a:extLst>
            </p:cNvPr>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BB8A3BA-63D0-4541-AB1B-C4772CC5E1C8}"/>
                </a:ext>
              </a:extLst>
            </p:cNvPr>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BAFD632-2420-FE4E-964E-85EADA331A4B}"/>
                </a:ext>
              </a:extLst>
            </p:cNvPr>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D54687C6-3CFB-6C4B-9860-49CA79F0AB33}"/>
                </a:ext>
              </a:extLst>
            </p:cNvPr>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221219D2-C150-B349-BD2E-88A51B0E1D32}"/>
                </a:ext>
              </a:extLst>
            </p:cNvPr>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69A91539-71AA-054F-8EC6-DCC80FCFBB2A}"/>
                </a:ext>
              </a:extLst>
            </p:cNvPr>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gradFill flip="none" rotWithShape="1">
            <a:gsLst>
              <a:gs pos="29000">
                <a:srgbClr val="F69221"/>
              </a:gs>
              <a:gs pos="100000">
                <a:srgbClr val="F2622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userDrawn="1"/>
        </p:nvGrpSpPr>
        <p:grpSpPr>
          <a:xfrm>
            <a:off x="5231123" y="-3824986"/>
            <a:ext cx="7825754" cy="7825722"/>
            <a:chOff x="10402827" y="5121677"/>
            <a:chExt cx="2074462" cy="2074454"/>
          </a:xfrm>
        </p:grpSpPr>
        <p:sp>
          <p:nvSpPr>
            <p:cNvPr id="13" name="Oval 12"/>
            <p:cNvSpPr/>
            <p:nvPr/>
          </p:nvSpPr>
          <p:spPr>
            <a:xfrm>
              <a:off x="10402827" y="5121677"/>
              <a:ext cx="2074462" cy="2074454"/>
            </a:xfrm>
            <a:prstGeom prst="ellipse">
              <a:avLst/>
            </a:prstGeom>
            <a:solidFill>
              <a:schemeClr val="bg1">
                <a:alpha val="1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0910827" y="5629675"/>
              <a:ext cx="1058462" cy="1058458"/>
            </a:xfrm>
            <a:prstGeom prst="ellipse">
              <a:avLst/>
            </a:prstGeom>
            <a:solidFill>
              <a:schemeClr val="bg1">
                <a:alpha val="1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flipV="1">
              <a:off x="11287155" y="6006001"/>
              <a:ext cx="305806" cy="305806"/>
            </a:xfrm>
            <a:prstGeom prst="ellipse">
              <a:avLst/>
            </a:prstGeom>
            <a:solidFill>
              <a:schemeClr val="bg1">
                <a:alpha val="1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flipV="1">
              <a:off x="11362254" y="6081100"/>
              <a:ext cx="155608" cy="155608"/>
            </a:xfrm>
            <a:prstGeom prst="ellipse">
              <a:avLst/>
            </a:prstGeom>
            <a:solidFill>
              <a:schemeClr val="bg1">
                <a:alpha val="94000"/>
              </a:scheme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p:cNvGrpSpPr/>
          <p:nvPr userDrawn="1"/>
        </p:nvGrpSpPr>
        <p:grpSpPr>
          <a:xfrm>
            <a:off x="681544" y="2897092"/>
            <a:ext cx="1147776" cy="90690"/>
            <a:chOff x="716078" y="3668896"/>
            <a:chExt cx="1591978" cy="125788"/>
          </a:xfrm>
          <a:gradFill>
            <a:gsLst>
              <a:gs pos="48000">
                <a:schemeClr val="bg1"/>
              </a:gs>
              <a:gs pos="0">
                <a:schemeClr val="bg1"/>
              </a:gs>
              <a:gs pos="74000">
                <a:schemeClr val="bg1">
                  <a:alpha val="59000"/>
                </a:schemeClr>
              </a:gs>
              <a:gs pos="100000">
                <a:schemeClr val="bg1">
                  <a:alpha val="0"/>
                </a:schemeClr>
              </a:gs>
            </a:gsLst>
            <a:lin ang="0" scaled="0"/>
          </a:gradFill>
        </p:grpSpPr>
        <p:sp>
          <p:nvSpPr>
            <p:cNvPr id="29" name="Oval 28"/>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itle 1"/>
          <p:cNvSpPr>
            <a:spLocks noGrp="1"/>
          </p:cNvSpPr>
          <p:nvPr>
            <p:ph type="title" hasCustomPrompt="1"/>
          </p:nvPr>
        </p:nvSpPr>
        <p:spPr>
          <a:xfrm>
            <a:off x="565329" y="2139797"/>
            <a:ext cx="9035871" cy="711200"/>
          </a:xfrm>
        </p:spPr>
        <p:txBody>
          <a:bodyPr>
            <a:normAutofit/>
          </a:bodyPr>
          <a:lstStyle>
            <a:lvl1pPr>
              <a:defRPr lang="en-US" sz="3600" b="1" kern="1200" baseline="0">
                <a:solidFill>
                  <a:schemeClr val="bg1"/>
                </a:solidFill>
                <a:latin typeface="Century Gothic" charset="0"/>
                <a:ea typeface="Century Gothic" charset="0"/>
                <a:cs typeface="Century Gothic" charset="0"/>
              </a:defRPr>
            </a:lvl1pPr>
          </a:lstStyle>
          <a:p>
            <a:r>
              <a:rPr lang="en-US" dirty="0"/>
              <a:t>Add Closing Statement (Thank you)</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ank You Slide — Option 2">
    <p:spTree>
      <p:nvGrpSpPr>
        <p:cNvPr id="1" name=""/>
        <p:cNvGrpSpPr/>
        <p:nvPr/>
      </p:nvGrpSpPr>
      <p:grpSpPr>
        <a:xfrm>
          <a:off x="0" y="0"/>
          <a:ext cx="0" cy="0"/>
          <a:chOff x="0" y="0"/>
          <a:chExt cx="0" cy="0"/>
        </a:xfrm>
      </p:grpSpPr>
      <p:sp>
        <p:nvSpPr>
          <p:cNvPr id="2" name="Rectangle 1"/>
          <p:cNvSpPr/>
          <p:nvPr userDrawn="1"/>
        </p:nvSpPr>
        <p:spPr>
          <a:xfrm>
            <a:off x="0" y="0"/>
            <a:ext cx="916715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userDrawn="1"/>
        </p:nvSpPr>
        <p:spPr>
          <a:xfrm>
            <a:off x="-83509" y="1823613"/>
            <a:ext cx="9273810" cy="3332988"/>
          </a:xfrm>
          <a:custGeom>
            <a:avLst/>
            <a:gdLst>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17661 w 9154486"/>
              <a:gd name="connsiteY6" fmla="*/ 27409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49411 w 9154486"/>
              <a:gd name="connsiteY6" fmla="*/ 25885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38144 w 9154486"/>
              <a:gd name="connsiteY6" fmla="*/ 2747357 h 3308312"/>
              <a:gd name="connsiteX7" fmla="*/ 6574985 w 9154486"/>
              <a:gd name="connsiteY7" fmla="*/ 2761152 h 3308312"/>
              <a:gd name="connsiteX8" fmla="*/ 7187036 w 9154486"/>
              <a:gd name="connsiteY8" fmla="*/ 2761152 h 3308312"/>
              <a:gd name="connsiteX9" fmla="*/ 7866029 w 9154486"/>
              <a:gd name="connsiteY9" fmla="*/ 2082159 h 3308312"/>
              <a:gd name="connsiteX10" fmla="*/ 7866029 w 9154486"/>
              <a:gd name="connsiteY10" fmla="*/ 670581 h 3308312"/>
              <a:gd name="connsiteX11" fmla="*/ 7878976 w 9154486"/>
              <a:gd name="connsiteY11" fmla="*/ 542152 h 3308312"/>
              <a:gd name="connsiteX12" fmla="*/ 8544174 w 9154486"/>
              <a:gd name="connsiteY12"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574985 w 9154486"/>
              <a:gd name="connsiteY6" fmla="*/ 2761152 h 3308312"/>
              <a:gd name="connsiteX7" fmla="*/ 7187036 w 9154486"/>
              <a:gd name="connsiteY7" fmla="*/ 2761152 h 3308312"/>
              <a:gd name="connsiteX8" fmla="*/ 7866029 w 9154486"/>
              <a:gd name="connsiteY8" fmla="*/ 2082159 h 3308312"/>
              <a:gd name="connsiteX9" fmla="*/ 7866029 w 9154486"/>
              <a:gd name="connsiteY9" fmla="*/ 670581 h 3308312"/>
              <a:gd name="connsiteX10" fmla="*/ 7878976 w 9154486"/>
              <a:gd name="connsiteY10" fmla="*/ 542152 h 3308312"/>
              <a:gd name="connsiteX11" fmla="*/ 8544174 w 9154486"/>
              <a:gd name="connsiteY11"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574985 w 9154486"/>
              <a:gd name="connsiteY5" fmla="*/ 2761152 h 3308312"/>
              <a:gd name="connsiteX6" fmla="*/ 7187036 w 9154486"/>
              <a:gd name="connsiteY6" fmla="*/ 2761152 h 3308312"/>
              <a:gd name="connsiteX7" fmla="*/ 7866029 w 9154486"/>
              <a:gd name="connsiteY7" fmla="*/ 2082159 h 3308312"/>
              <a:gd name="connsiteX8" fmla="*/ 7866029 w 9154486"/>
              <a:gd name="connsiteY8" fmla="*/ 670581 h 3308312"/>
              <a:gd name="connsiteX9" fmla="*/ 7878976 w 9154486"/>
              <a:gd name="connsiteY9" fmla="*/ 542152 h 3308312"/>
              <a:gd name="connsiteX10" fmla="*/ 8544174 w 9154486"/>
              <a:gd name="connsiteY10"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7187036 w 9154486"/>
              <a:gd name="connsiteY5" fmla="*/ 2761152 h 3308312"/>
              <a:gd name="connsiteX6" fmla="*/ 7866029 w 9154486"/>
              <a:gd name="connsiteY6" fmla="*/ 2082159 h 3308312"/>
              <a:gd name="connsiteX7" fmla="*/ 7866029 w 9154486"/>
              <a:gd name="connsiteY7" fmla="*/ 670581 h 3308312"/>
              <a:gd name="connsiteX8" fmla="*/ 7878976 w 9154486"/>
              <a:gd name="connsiteY8" fmla="*/ 542152 h 3308312"/>
              <a:gd name="connsiteX9" fmla="*/ 8544174 w 9154486"/>
              <a:gd name="connsiteY9" fmla="*/ 0 h 3308312"/>
              <a:gd name="connsiteX0" fmla="*/ 9088752 w 9699064"/>
              <a:gd name="connsiteY0" fmla="*/ 0 h 3308312"/>
              <a:gd name="connsiteX1" fmla="*/ 9699064 w 9699064"/>
              <a:gd name="connsiteY1" fmla="*/ 0 h 3308312"/>
              <a:gd name="connsiteX2" fmla="*/ 9699064 w 9699064"/>
              <a:gd name="connsiteY2" fmla="*/ 3308312 h 3308312"/>
              <a:gd name="connsiteX3" fmla="*/ 0 w 9699064"/>
              <a:gd name="connsiteY3" fmla="*/ 3308312 h 3308312"/>
              <a:gd name="connsiteX4" fmla="*/ 544578 w 9699064"/>
              <a:gd name="connsiteY4" fmla="*/ 2752008 h 3308312"/>
              <a:gd name="connsiteX5" fmla="*/ 7731614 w 9699064"/>
              <a:gd name="connsiteY5" fmla="*/ 2761152 h 3308312"/>
              <a:gd name="connsiteX6" fmla="*/ 8410607 w 9699064"/>
              <a:gd name="connsiteY6" fmla="*/ 2082159 h 3308312"/>
              <a:gd name="connsiteX7" fmla="*/ 8410607 w 9699064"/>
              <a:gd name="connsiteY7" fmla="*/ 670581 h 3308312"/>
              <a:gd name="connsiteX8" fmla="*/ 8423554 w 9699064"/>
              <a:gd name="connsiteY8" fmla="*/ 542152 h 3308312"/>
              <a:gd name="connsiteX9" fmla="*/ 9088752 w 9699064"/>
              <a:gd name="connsiteY9" fmla="*/ 0 h 3308312"/>
              <a:gd name="connsiteX0" fmla="*/ 9252125 w 9862437"/>
              <a:gd name="connsiteY0" fmla="*/ 0 h 3308312"/>
              <a:gd name="connsiteX1" fmla="*/ 9862437 w 9862437"/>
              <a:gd name="connsiteY1" fmla="*/ 0 h 3308312"/>
              <a:gd name="connsiteX2" fmla="*/ 9862437 w 9862437"/>
              <a:gd name="connsiteY2" fmla="*/ 3308312 h 3308312"/>
              <a:gd name="connsiteX3" fmla="*/ 0 w 9862437"/>
              <a:gd name="connsiteY3" fmla="*/ 3299236 h 3308312"/>
              <a:gd name="connsiteX4" fmla="*/ 707951 w 9862437"/>
              <a:gd name="connsiteY4" fmla="*/ 2752008 h 3308312"/>
              <a:gd name="connsiteX5" fmla="*/ 7894987 w 9862437"/>
              <a:gd name="connsiteY5" fmla="*/ 2761152 h 3308312"/>
              <a:gd name="connsiteX6" fmla="*/ 8573980 w 9862437"/>
              <a:gd name="connsiteY6" fmla="*/ 2082159 h 3308312"/>
              <a:gd name="connsiteX7" fmla="*/ 8573980 w 9862437"/>
              <a:gd name="connsiteY7" fmla="*/ 670581 h 3308312"/>
              <a:gd name="connsiteX8" fmla="*/ 8586927 w 9862437"/>
              <a:gd name="connsiteY8" fmla="*/ 542152 h 3308312"/>
              <a:gd name="connsiteX9" fmla="*/ 9252125 w 9862437"/>
              <a:gd name="connsiteY9" fmla="*/ 0 h 3308312"/>
              <a:gd name="connsiteX0" fmla="*/ 9270278 w 9880590"/>
              <a:gd name="connsiteY0" fmla="*/ 0 h 3308312"/>
              <a:gd name="connsiteX1" fmla="*/ 9880590 w 9880590"/>
              <a:gd name="connsiteY1" fmla="*/ 0 h 3308312"/>
              <a:gd name="connsiteX2" fmla="*/ 9880590 w 9880590"/>
              <a:gd name="connsiteY2" fmla="*/ 3308312 h 3308312"/>
              <a:gd name="connsiteX3" fmla="*/ 18153 w 9880590"/>
              <a:gd name="connsiteY3" fmla="*/ 3299236 h 3308312"/>
              <a:gd name="connsiteX4" fmla="*/ 0 w 9880590"/>
              <a:gd name="connsiteY4" fmla="*/ 2715703 h 3308312"/>
              <a:gd name="connsiteX5" fmla="*/ 7913140 w 9880590"/>
              <a:gd name="connsiteY5" fmla="*/ 2761152 h 3308312"/>
              <a:gd name="connsiteX6" fmla="*/ 8592133 w 9880590"/>
              <a:gd name="connsiteY6" fmla="*/ 2082159 h 3308312"/>
              <a:gd name="connsiteX7" fmla="*/ 8592133 w 9880590"/>
              <a:gd name="connsiteY7" fmla="*/ 670581 h 3308312"/>
              <a:gd name="connsiteX8" fmla="*/ 8605080 w 9880590"/>
              <a:gd name="connsiteY8" fmla="*/ 542152 h 3308312"/>
              <a:gd name="connsiteX9" fmla="*/ 9270278 w 9880590"/>
              <a:gd name="connsiteY9" fmla="*/ 0 h 3308312"/>
              <a:gd name="connsiteX0" fmla="*/ 9279354 w 9889666"/>
              <a:gd name="connsiteY0" fmla="*/ 0 h 3308312"/>
              <a:gd name="connsiteX1" fmla="*/ 9889666 w 9889666"/>
              <a:gd name="connsiteY1" fmla="*/ 0 h 3308312"/>
              <a:gd name="connsiteX2" fmla="*/ 9889666 w 9889666"/>
              <a:gd name="connsiteY2" fmla="*/ 3308312 h 3308312"/>
              <a:gd name="connsiteX3" fmla="*/ 0 w 9889666"/>
              <a:gd name="connsiteY3" fmla="*/ 3308312 h 3308312"/>
              <a:gd name="connsiteX4" fmla="*/ 9076 w 9889666"/>
              <a:gd name="connsiteY4" fmla="*/ 2715703 h 3308312"/>
              <a:gd name="connsiteX5" fmla="*/ 7922216 w 9889666"/>
              <a:gd name="connsiteY5" fmla="*/ 2761152 h 3308312"/>
              <a:gd name="connsiteX6" fmla="*/ 8601209 w 9889666"/>
              <a:gd name="connsiteY6" fmla="*/ 2082159 h 3308312"/>
              <a:gd name="connsiteX7" fmla="*/ 8601209 w 9889666"/>
              <a:gd name="connsiteY7" fmla="*/ 670581 h 3308312"/>
              <a:gd name="connsiteX8" fmla="*/ 8614156 w 9889666"/>
              <a:gd name="connsiteY8" fmla="*/ 542152 h 3308312"/>
              <a:gd name="connsiteX9" fmla="*/ 9279354 w 9889666"/>
              <a:gd name="connsiteY9" fmla="*/ 0 h 3308312"/>
              <a:gd name="connsiteX0" fmla="*/ 9270278 w 9880590"/>
              <a:gd name="connsiteY0" fmla="*/ 0 h 3317388"/>
              <a:gd name="connsiteX1" fmla="*/ 9880590 w 9880590"/>
              <a:gd name="connsiteY1" fmla="*/ 0 h 3317388"/>
              <a:gd name="connsiteX2" fmla="*/ 9880590 w 9880590"/>
              <a:gd name="connsiteY2" fmla="*/ 3308312 h 3317388"/>
              <a:gd name="connsiteX3" fmla="*/ 9077 w 9880590"/>
              <a:gd name="connsiteY3" fmla="*/ 3317388 h 3317388"/>
              <a:gd name="connsiteX4" fmla="*/ 0 w 9880590"/>
              <a:gd name="connsiteY4" fmla="*/ 2715703 h 3317388"/>
              <a:gd name="connsiteX5" fmla="*/ 7913140 w 9880590"/>
              <a:gd name="connsiteY5" fmla="*/ 2761152 h 3317388"/>
              <a:gd name="connsiteX6" fmla="*/ 8592133 w 9880590"/>
              <a:gd name="connsiteY6" fmla="*/ 2082159 h 3317388"/>
              <a:gd name="connsiteX7" fmla="*/ 8592133 w 9880590"/>
              <a:gd name="connsiteY7" fmla="*/ 670581 h 3317388"/>
              <a:gd name="connsiteX8" fmla="*/ 8605080 w 9880590"/>
              <a:gd name="connsiteY8" fmla="*/ 542152 h 3317388"/>
              <a:gd name="connsiteX9" fmla="*/ 9270278 w 9880590"/>
              <a:gd name="connsiteY9" fmla="*/ 0 h 3317388"/>
              <a:gd name="connsiteX0" fmla="*/ 9270278 w 9880590"/>
              <a:gd name="connsiteY0" fmla="*/ 0 h 3308312"/>
              <a:gd name="connsiteX1" fmla="*/ 9880590 w 9880590"/>
              <a:gd name="connsiteY1" fmla="*/ 0 h 3308312"/>
              <a:gd name="connsiteX2" fmla="*/ 9880590 w 9880590"/>
              <a:gd name="connsiteY2" fmla="*/ 3308312 h 3308312"/>
              <a:gd name="connsiteX3" fmla="*/ 675439 w 9880590"/>
              <a:gd name="connsiteY3" fmla="*/ 3294409 h 3308312"/>
              <a:gd name="connsiteX4" fmla="*/ 0 w 9880590"/>
              <a:gd name="connsiteY4" fmla="*/ 2715703 h 3308312"/>
              <a:gd name="connsiteX5" fmla="*/ 7913140 w 9880590"/>
              <a:gd name="connsiteY5" fmla="*/ 2761152 h 3308312"/>
              <a:gd name="connsiteX6" fmla="*/ 8592133 w 9880590"/>
              <a:gd name="connsiteY6" fmla="*/ 2082159 h 3308312"/>
              <a:gd name="connsiteX7" fmla="*/ 8592133 w 9880590"/>
              <a:gd name="connsiteY7" fmla="*/ 670581 h 3308312"/>
              <a:gd name="connsiteX8" fmla="*/ 8605080 w 9880590"/>
              <a:gd name="connsiteY8" fmla="*/ 542152 h 3308312"/>
              <a:gd name="connsiteX9" fmla="*/ 9270278 w 9880590"/>
              <a:gd name="connsiteY9" fmla="*/ 0 h 3308312"/>
              <a:gd name="connsiteX0" fmla="*/ 8594839 w 9205151"/>
              <a:gd name="connsiteY0" fmla="*/ 0 h 3308312"/>
              <a:gd name="connsiteX1" fmla="*/ 9205151 w 9205151"/>
              <a:gd name="connsiteY1" fmla="*/ 0 h 3308312"/>
              <a:gd name="connsiteX2" fmla="*/ 9205151 w 9205151"/>
              <a:gd name="connsiteY2" fmla="*/ 3308312 h 3308312"/>
              <a:gd name="connsiteX3" fmla="*/ 0 w 9205151"/>
              <a:gd name="connsiteY3" fmla="*/ 3294409 h 3308312"/>
              <a:gd name="connsiteX4" fmla="*/ 2411 w 9205151"/>
              <a:gd name="connsiteY4" fmla="*/ 2727192 h 3308312"/>
              <a:gd name="connsiteX5" fmla="*/ 7237701 w 9205151"/>
              <a:gd name="connsiteY5" fmla="*/ 2761152 h 3308312"/>
              <a:gd name="connsiteX6" fmla="*/ 7916694 w 9205151"/>
              <a:gd name="connsiteY6" fmla="*/ 2082159 h 3308312"/>
              <a:gd name="connsiteX7" fmla="*/ 7916694 w 9205151"/>
              <a:gd name="connsiteY7" fmla="*/ 670581 h 3308312"/>
              <a:gd name="connsiteX8" fmla="*/ 7929641 w 9205151"/>
              <a:gd name="connsiteY8" fmla="*/ 542152 h 3308312"/>
              <a:gd name="connsiteX9" fmla="*/ 8594839 w 9205151"/>
              <a:gd name="connsiteY9" fmla="*/ 0 h 3308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05151" h="3308312">
                <a:moveTo>
                  <a:pt x="8594839" y="0"/>
                </a:moveTo>
                <a:lnTo>
                  <a:pt x="9205151" y="0"/>
                </a:lnTo>
                <a:lnTo>
                  <a:pt x="9205151" y="3308312"/>
                </a:lnTo>
                <a:lnTo>
                  <a:pt x="0" y="3294409"/>
                </a:lnTo>
                <a:cubicBezTo>
                  <a:pt x="804" y="3105337"/>
                  <a:pt x="1607" y="2916264"/>
                  <a:pt x="2411" y="2727192"/>
                </a:cubicBezTo>
                <a:lnTo>
                  <a:pt x="7237701" y="2761152"/>
                </a:lnTo>
                <a:cubicBezTo>
                  <a:pt x="7612698" y="2761152"/>
                  <a:pt x="7916694" y="2457156"/>
                  <a:pt x="7916694" y="2082159"/>
                </a:cubicBezTo>
                <a:lnTo>
                  <a:pt x="7916694" y="670581"/>
                </a:lnTo>
                <a:lnTo>
                  <a:pt x="7929641" y="542152"/>
                </a:lnTo>
                <a:cubicBezTo>
                  <a:pt x="7992955" y="232747"/>
                  <a:pt x="8266717" y="0"/>
                  <a:pt x="8594839" y="0"/>
                </a:cubicBezTo>
                <a:close/>
              </a:path>
            </a:pathLst>
          </a:custGeom>
          <a:noFill/>
          <a:ln>
            <a:solidFill>
              <a:schemeClr val="tx2">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userDrawn="1"/>
        </p:nvGrpSpPr>
        <p:grpSpPr>
          <a:xfrm>
            <a:off x="684161" y="2898431"/>
            <a:ext cx="1147776" cy="9069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9" name="Oval 8"/>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itle 1"/>
          <p:cNvSpPr>
            <a:spLocks noGrp="1"/>
          </p:cNvSpPr>
          <p:nvPr>
            <p:ph type="title" hasCustomPrompt="1"/>
          </p:nvPr>
        </p:nvSpPr>
        <p:spPr>
          <a:xfrm>
            <a:off x="565329" y="2139797"/>
            <a:ext cx="8285161" cy="711200"/>
          </a:xfrm>
        </p:spPr>
        <p:txBody>
          <a:bodyPr>
            <a:normAutofit/>
          </a:bodyPr>
          <a:lstStyle>
            <a:lvl1pPr>
              <a:defRPr lang="en-US" sz="3600" b="1" kern="1200" baseline="0">
                <a:solidFill>
                  <a:schemeClr val="bg1"/>
                </a:solidFill>
                <a:latin typeface="Century Gothic" charset="0"/>
                <a:ea typeface="Century Gothic" charset="0"/>
                <a:cs typeface="Century Gothic" charset="0"/>
              </a:defRPr>
            </a:lvl1pPr>
          </a:lstStyle>
          <a:p>
            <a:r>
              <a:rPr lang="en-US" dirty="0"/>
              <a:t>Add Closing Statement (Thank you)</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Key Info – Slide 1">
    <p:spTree>
      <p:nvGrpSpPr>
        <p:cNvPr id="1" name=""/>
        <p:cNvGrpSpPr/>
        <p:nvPr/>
      </p:nvGrpSpPr>
      <p:grpSpPr>
        <a:xfrm>
          <a:off x="0" y="0"/>
          <a:ext cx="0" cy="0"/>
          <a:chOff x="0" y="0"/>
          <a:chExt cx="0" cy="0"/>
        </a:xfrm>
      </p:grpSpPr>
      <p:sp>
        <p:nvSpPr>
          <p:cNvPr id="8" name="Slide Number Placeholder 4"/>
          <p:cNvSpPr txBox="1">
            <a:spLocks/>
          </p:cNvSpPr>
          <p:nvPr userDrawn="1"/>
        </p:nvSpPr>
        <p:spPr>
          <a:xfrm>
            <a:off x="173214" y="4767263"/>
            <a:ext cx="7729381" cy="273844"/>
          </a:xfrm>
          <a:prstGeom prst="rect">
            <a:avLst/>
          </a:prstGeom>
        </p:spPr>
        <p:txBody>
          <a:bodyPr vert="horz" lIns="91440" tIns="45720" rIns="91440" bIns="4572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800" smtClean="0"/>
              <a:pPr algn="l"/>
              <a:t>‹#›</a:t>
            </a:fld>
            <a:r>
              <a:rPr lang="en-US" sz="800" dirty="0"/>
              <a:t> </a:t>
            </a:r>
            <a:r>
              <a:rPr lang="en-US" sz="800" dirty="0">
                <a:solidFill>
                  <a:schemeClr val="accent2"/>
                </a:solidFill>
              </a:rPr>
              <a:t>•</a:t>
            </a:r>
            <a:endParaRPr lang="en-US" sz="800" dirty="0"/>
          </a:p>
        </p:txBody>
      </p:sp>
      <p:pic>
        <p:nvPicPr>
          <p:cNvPr id="4" name="Picture 3"/>
          <p:cNvPicPr>
            <a:picLocks noChangeAspect="1"/>
          </p:cNvPicPr>
          <p:nvPr userDrawn="1"/>
        </p:nvPicPr>
        <p:blipFill>
          <a:blip r:embed="rId2" cstate="screen">
            <a:duotone>
              <a:prstClr val="black"/>
              <a:schemeClr val="tx2">
                <a:tint val="45000"/>
                <a:satMod val="400000"/>
              </a:schemeClr>
            </a:duotone>
            <a:alphaModFix amt="19000"/>
            <a:extLst>
              <a:ext uri="{28A0092B-C50C-407E-A947-70E740481C1C}">
                <a14:useLocalDpi xmlns:a14="http://schemas.microsoft.com/office/drawing/2010/main"/>
              </a:ext>
            </a:extLst>
          </a:blip>
          <a:stretch>
            <a:fillRect/>
          </a:stretch>
        </p:blipFill>
        <p:spPr>
          <a:xfrm>
            <a:off x="843572" y="990568"/>
            <a:ext cx="7341799" cy="3659887"/>
          </a:xfrm>
          <a:prstGeom prst="rect">
            <a:avLst/>
          </a:prstGeom>
        </p:spPr>
      </p:pic>
      <p:sp>
        <p:nvSpPr>
          <p:cNvPr id="5" name="Freeform 5"/>
          <p:cNvSpPr>
            <a:spLocks/>
          </p:cNvSpPr>
          <p:nvPr userDrawn="1"/>
        </p:nvSpPr>
        <p:spPr bwMode="auto">
          <a:xfrm>
            <a:off x="0" y="942748"/>
            <a:ext cx="9144000" cy="3732949"/>
          </a:xfrm>
          <a:custGeom>
            <a:avLst/>
            <a:gdLst>
              <a:gd name="T0" fmla="*/ 8827 w 9654"/>
              <a:gd name="T1" fmla="*/ 614 h 5054"/>
              <a:gd name="T2" fmla="*/ 8827 w 9654"/>
              <a:gd name="T3" fmla="*/ 614 h 5054"/>
              <a:gd name="T4" fmla="*/ 7427 w 9654"/>
              <a:gd name="T5" fmla="*/ 1227 h 5054"/>
              <a:gd name="T6" fmla="*/ 6080 w 9654"/>
              <a:gd name="T7" fmla="*/ 1454 h 5054"/>
              <a:gd name="T8" fmla="*/ 4827 w 9654"/>
              <a:gd name="T9" fmla="*/ 1720 h 5054"/>
              <a:gd name="T10" fmla="*/ 3520 w 9654"/>
              <a:gd name="T11" fmla="*/ 1907 h 5054"/>
              <a:gd name="T12" fmla="*/ 2254 w 9654"/>
              <a:gd name="T13" fmla="*/ 1974 h 5054"/>
              <a:gd name="T14" fmla="*/ 934 w 9654"/>
              <a:gd name="T15" fmla="*/ 2200 h 5054"/>
              <a:gd name="T16" fmla="*/ 0 w 9654"/>
              <a:gd name="T17" fmla="*/ 2614 h 5054"/>
              <a:gd name="T18" fmla="*/ 0 w 9654"/>
              <a:gd name="T19" fmla="*/ 5052 h 5054"/>
              <a:gd name="T20" fmla="*/ 9654 w 9654"/>
              <a:gd name="T21" fmla="*/ 5054 h 5054"/>
              <a:gd name="T22" fmla="*/ 9654 w 9654"/>
              <a:gd name="T23" fmla="*/ 0 h 5054"/>
              <a:gd name="T24" fmla="*/ 8827 w 9654"/>
              <a:gd name="T25" fmla="*/ 614 h 5054"/>
              <a:gd name="connsiteX0" fmla="*/ 9143 w 10000"/>
              <a:gd name="connsiteY0" fmla="*/ 1215 h 10000"/>
              <a:gd name="connsiteX1" fmla="*/ 9143 w 10000"/>
              <a:gd name="connsiteY1" fmla="*/ 1215 h 10000"/>
              <a:gd name="connsiteX2" fmla="*/ 7693 w 10000"/>
              <a:gd name="connsiteY2" fmla="*/ 2428 h 10000"/>
              <a:gd name="connsiteX3" fmla="*/ 6298 w 10000"/>
              <a:gd name="connsiteY3" fmla="*/ 2877 h 10000"/>
              <a:gd name="connsiteX4" fmla="*/ 5000 w 10000"/>
              <a:gd name="connsiteY4" fmla="*/ 3403 h 10000"/>
              <a:gd name="connsiteX5" fmla="*/ 3646 w 10000"/>
              <a:gd name="connsiteY5" fmla="*/ 3773 h 10000"/>
              <a:gd name="connsiteX6" fmla="*/ 2335 w 10000"/>
              <a:gd name="connsiteY6" fmla="*/ 3906 h 10000"/>
              <a:gd name="connsiteX7" fmla="*/ 967 w 10000"/>
              <a:gd name="connsiteY7" fmla="*/ 4353 h 10000"/>
              <a:gd name="connsiteX8" fmla="*/ 0 w 10000"/>
              <a:gd name="connsiteY8" fmla="*/ 5172 h 10000"/>
              <a:gd name="connsiteX9" fmla="*/ 10 w 10000"/>
              <a:gd name="connsiteY9" fmla="*/ 8021 h 10000"/>
              <a:gd name="connsiteX10" fmla="*/ 10000 w 10000"/>
              <a:gd name="connsiteY10" fmla="*/ 10000 h 10000"/>
              <a:gd name="connsiteX11" fmla="*/ 10000 w 10000"/>
              <a:gd name="connsiteY11" fmla="*/ 0 h 10000"/>
              <a:gd name="connsiteX12" fmla="*/ 9143 w 10000"/>
              <a:gd name="connsiteY12" fmla="*/ 1215 h 10000"/>
              <a:gd name="connsiteX0" fmla="*/ 9143 w 10000"/>
              <a:gd name="connsiteY0" fmla="*/ 1215 h 10000"/>
              <a:gd name="connsiteX1" fmla="*/ 9143 w 10000"/>
              <a:gd name="connsiteY1" fmla="*/ 1215 h 10000"/>
              <a:gd name="connsiteX2" fmla="*/ 7693 w 10000"/>
              <a:gd name="connsiteY2" fmla="*/ 2428 h 10000"/>
              <a:gd name="connsiteX3" fmla="*/ 6298 w 10000"/>
              <a:gd name="connsiteY3" fmla="*/ 2877 h 10000"/>
              <a:gd name="connsiteX4" fmla="*/ 5000 w 10000"/>
              <a:gd name="connsiteY4" fmla="*/ 3403 h 10000"/>
              <a:gd name="connsiteX5" fmla="*/ 3646 w 10000"/>
              <a:gd name="connsiteY5" fmla="*/ 3773 h 10000"/>
              <a:gd name="connsiteX6" fmla="*/ 2335 w 10000"/>
              <a:gd name="connsiteY6" fmla="*/ 3906 h 10000"/>
              <a:gd name="connsiteX7" fmla="*/ 967 w 10000"/>
              <a:gd name="connsiteY7" fmla="*/ 4353 h 10000"/>
              <a:gd name="connsiteX8" fmla="*/ 0 w 10000"/>
              <a:gd name="connsiteY8" fmla="*/ 5172 h 10000"/>
              <a:gd name="connsiteX9" fmla="*/ 10 w 10000"/>
              <a:gd name="connsiteY9" fmla="*/ 7795 h 10000"/>
              <a:gd name="connsiteX10" fmla="*/ 10000 w 10000"/>
              <a:gd name="connsiteY10" fmla="*/ 10000 h 10000"/>
              <a:gd name="connsiteX11" fmla="*/ 10000 w 10000"/>
              <a:gd name="connsiteY11" fmla="*/ 0 h 10000"/>
              <a:gd name="connsiteX12" fmla="*/ 9143 w 10000"/>
              <a:gd name="connsiteY12" fmla="*/ 1215 h 10000"/>
              <a:gd name="connsiteX0" fmla="*/ 9143 w 10010"/>
              <a:gd name="connsiteY0" fmla="*/ 1215 h 7795"/>
              <a:gd name="connsiteX1" fmla="*/ 9143 w 10010"/>
              <a:gd name="connsiteY1" fmla="*/ 1215 h 7795"/>
              <a:gd name="connsiteX2" fmla="*/ 7693 w 10010"/>
              <a:gd name="connsiteY2" fmla="*/ 2428 h 7795"/>
              <a:gd name="connsiteX3" fmla="*/ 6298 w 10010"/>
              <a:gd name="connsiteY3" fmla="*/ 2877 h 7795"/>
              <a:gd name="connsiteX4" fmla="*/ 5000 w 10010"/>
              <a:gd name="connsiteY4" fmla="*/ 3403 h 7795"/>
              <a:gd name="connsiteX5" fmla="*/ 3646 w 10010"/>
              <a:gd name="connsiteY5" fmla="*/ 3773 h 7795"/>
              <a:gd name="connsiteX6" fmla="*/ 2335 w 10010"/>
              <a:gd name="connsiteY6" fmla="*/ 3906 h 7795"/>
              <a:gd name="connsiteX7" fmla="*/ 967 w 10010"/>
              <a:gd name="connsiteY7" fmla="*/ 4353 h 7795"/>
              <a:gd name="connsiteX8" fmla="*/ 0 w 10010"/>
              <a:gd name="connsiteY8" fmla="*/ 5172 h 7795"/>
              <a:gd name="connsiteX9" fmla="*/ 10 w 10010"/>
              <a:gd name="connsiteY9" fmla="*/ 7795 h 7795"/>
              <a:gd name="connsiteX10" fmla="*/ 10010 w 10010"/>
              <a:gd name="connsiteY10" fmla="*/ 7667 h 7795"/>
              <a:gd name="connsiteX11" fmla="*/ 10000 w 10010"/>
              <a:gd name="connsiteY11" fmla="*/ 0 h 7795"/>
              <a:gd name="connsiteX12" fmla="*/ 9143 w 10010"/>
              <a:gd name="connsiteY12" fmla="*/ 1215 h 7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10" h="7795">
                <a:moveTo>
                  <a:pt x="9143" y="1215"/>
                </a:moveTo>
                <a:lnTo>
                  <a:pt x="9143" y="1215"/>
                </a:lnTo>
                <a:lnTo>
                  <a:pt x="7693" y="2428"/>
                </a:lnTo>
                <a:lnTo>
                  <a:pt x="6298" y="2877"/>
                </a:lnTo>
                <a:lnTo>
                  <a:pt x="5000" y="3403"/>
                </a:lnTo>
                <a:lnTo>
                  <a:pt x="3646" y="3773"/>
                </a:lnTo>
                <a:lnTo>
                  <a:pt x="2335" y="3906"/>
                </a:lnTo>
                <a:lnTo>
                  <a:pt x="967" y="4353"/>
                </a:lnTo>
                <a:lnTo>
                  <a:pt x="0" y="5172"/>
                </a:lnTo>
                <a:cubicBezTo>
                  <a:pt x="3" y="6122"/>
                  <a:pt x="7" y="6845"/>
                  <a:pt x="10" y="7795"/>
                </a:cubicBezTo>
                <a:lnTo>
                  <a:pt x="10010" y="7667"/>
                </a:lnTo>
                <a:cubicBezTo>
                  <a:pt x="10007" y="5111"/>
                  <a:pt x="10003" y="2556"/>
                  <a:pt x="10000" y="0"/>
                </a:cubicBezTo>
                <a:lnTo>
                  <a:pt x="9143" y="1215"/>
                </a:lnTo>
                <a:close/>
              </a:path>
            </a:pathLst>
          </a:custGeom>
          <a:solidFill>
            <a:schemeClr val="bg1">
              <a:alpha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6" name="Freeform 5"/>
          <p:cNvSpPr>
            <a:spLocks/>
          </p:cNvSpPr>
          <p:nvPr userDrawn="1"/>
        </p:nvSpPr>
        <p:spPr bwMode="auto">
          <a:xfrm>
            <a:off x="-59267" y="909717"/>
            <a:ext cx="9287934" cy="2506002"/>
          </a:xfrm>
          <a:custGeom>
            <a:avLst/>
            <a:gdLst>
              <a:gd name="T0" fmla="*/ 9654 w 9654"/>
              <a:gd name="T1" fmla="*/ 5054 h 5054"/>
              <a:gd name="T2" fmla="*/ 9654 w 9654"/>
              <a:gd name="T3" fmla="*/ 5054 h 5054"/>
              <a:gd name="T4" fmla="*/ 9654 w 9654"/>
              <a:gd name="T5" fmla="*/ 0 h 5054"/>
              <a:gd name="T6" fmla="*/ 8827 w 9654"/>
              <a:gd name="T7" fmla="*/ 614 h 5054"/>
              <a:gd name="T8" fmla="*/ 7427 w 9654"/>
              <a:gd name="T9" fmla="*/ 1227 h 5054"/>
              <a:gd name="T10" fmla="*/ 6080 w 9654"/>
              <a:gd name="T11" fmla="*/ 1454 h 5054"/>
              <a:gd name="T12" fmla="*/ 4827 w 9654"/>
              <a:gd name="T13" fmla="*/ 1721 h 5054"/>
              <a:gd name="T14" fmla="*/ 3520 w 9654"/>
              <a:gd name="T15" fmla="*/ 1907 h 5054"/>
              <a:gd name="T16" fmla="*/ 2254 w 9654"/>
              <a:gd name="T17" fmla="*/ 1974 h 5054"/>
              <a:gd name="T18" fmla="*/ 934 w 9654"/>
              <a:gd name="T19" fmla="*/ 2201 h 5054"/>
              <a:gd name="T20" fmla="*/ 0 w 9654"/>
              <a:gd name="T21" fmla="*/ 2614 h 5054"/>
              <a:gd name="T22" fmla="*/ 0 w 9654"/>
              <a:gd name="T23" fmla="*/ 5052 h 5054"/>
              <a:gd name="T24" fmla="*/ 9654 w 9654"/>
              <a:gd name="T25" fmla="*/ 5054 h 5054"/>
              <a:gd name="T26" fmla="*/ 9654 w 9654"/>
              <a:gd name="T27" fmla="*/ 5054 h 5054"/>
              <a:gd name="connsiteX0" fmla="*/ 10000 w 10000"/>
              <a:gd name="connsiteY0" fmla="*/ 10000 h 10000"/>
              <a:gd name="connsiteX1" fmla="*/ 10000 w 10000"/>
              <a:gd name="connsiteY1" fmla="*/ 10000 h 10000"/>
              <a:gd name="connsiteX2" fmla="*/ 10000 w 10000"/>
              <a:gd name="connsiteY2" fmla="*/ 0 h 10000"/>
              <a:gd name="connsiteX3" fmla="*/ 9143 w 10000"/>
              <a:gd name="connsiteY3" fmla="*/ 1215 h 10000"/>
              <a:gd name="connsiteX4" fmla="*/ 7693 w 10000"/>
              <a:gd name="connsiteY4" fmla="*/ 2428 h 10000"/>
              <a:gd name="connsiteX5" fmla="*/ 6298 w 10000"/>
              <a:gd name="connsiteY5" fmla="*/ 2877 h 10000"/>
              <a:gd name="connsiteX6" fmla="*/ 5000 w 10000"/>
              <a:gd name="connsiteY6" fmla="*/ 3405 h 10000"/>
              <a:gd name="connsiteX7" fmla="*/ 3646 w 10000"/>
              <a:gd name="connsiteY7" fmla="*/ 3773 h 10000"/>
              <a:gd name="connsiteX8" fmla="*/ 2335 w 10000"/>
              <a:gd name="connsiteY8" fmla="*/ 3906 h 10000"/>
              <a:gd name="connsiteX9" fmla="*/ 967 w 10000"/>
              <a:gd name="connsiteY9" fmla="*/ 4355 h 10000"/>
              <a:gd name="connsiteX10" fmla="*/ 0 w 10000"/>
              <a:gd name="connsiteY10" fmla="*/ 5172 h 10000"/>
              <a:gd name="connsiteX11" fmla="*/ 10000 w 10000"/>
              <a:gd name="connsiteY11" fmla="*/ 10000 h 10000"/>
              <a:gd name="connsiteX12" fmla="*/ 10000 w 10000"/>
              <a:gd name="connsiteY12" fmla="*/ 10000 h 10000"/>
              <a:gd name="connsiteX0" fmla="*/ 10000 w 10074"/>
              <a:gd name="connsiteY0" fmla="*/ 10000 h 10142"/>
              <a:gd name="connsiteX1" fmla="*/ 10000 w 10074"/>
              <a:gd name="connsiteY1" fmla="*/ 10000 h 10142"/>
              <a:gd name="connsiteX2" fmla="*/ 10000 w 10074"/>
              <a:gd name="connsiteY2" fmla="*/ 0 h 10142"/>
              <a:gd name="connsiteX3" fmla="*/ 9143 w 10074"/>
              <a:gd name="connsiteY3" fmla="*/ 1215 h 10142"/>
              <a:gd name="connsiteX4" fmla="*/ 7693 w 10074"/>
              <a:gd name="connsiteY4" fmla="*/ 2428 h 10142"/>
              <a:gd name="connsiteX5" fmla="*/ 6298 w 10074"/>
              <a:gd name="connsiteY5" fmla="*/ 2877 h 10142"/>
              <a:gd name="connsiteX6" fmla="*/ 5000 w 10074"/>
              <a:gd name="connsiteY6" fmla="*/ 3405 h 10142"/>
              <a:gd name="connsiteX7" fmla="*/ 3646 w 10074"/>
              <a:gd name="connsiteY7" fmla="*/ 3773 h 10142"/>
              <a:gd name="connsiteX8" fmla="*/ 2335 w 10074"/>
              <a:gd name="connsiteY8" fmla="*/ 3906 h 10142"/>
              <a:gd name="connsiteX9" fmla="*/ 967 w 10074"/>
              <a:gd name="connsiteY9" fmla="*/ 4355 h 10142"/>
              <a:gd name="connsiteX10" fmla="*/ 0 w 10074"/>
              <a:gd name="connsiteY10" fmla="*/ 5172 h 10142"/>
              <a:gd name="connsiteX11" fmla="*/ 10000 w 10074"/>
              <a:gd name="connsiteY11" fmla="*/ 10000 h 10142"/>
              <a:gd name="connsiteX12" fmla="*/ 10074 w 10074"/>
              <a:gd name="connsiteY12" fmla="*/ 10142 h 10142"/>
              <a:gd name="connsiteX0" fmla="*/ 10000 w 10074"/>
              <a:gd name="connsiteY0" fmla="*/ 10000 h 10142"/>
              <a:gd name="connsiteX1" fmla="*/ 10000 w 10074"/>
              <a:gd name="connsiteY1" fmla="*/ 10000 h 10142"/>
              <a:gd name="connsiteX2" fmla="*/ 10000 w 10074"/>
              <a:gd name="connsiteY2" fmla="*/ 0 h 10142"/>
              <a:gd name="connsiteX3" fmla="*/ 9143 w 10074"/>
              <a:gd name="connsiteY3" fmla="*/ 1215 h 10142"/>
              <a:gd name="connsiteX4" fmla="*/ 7693 w 10074"/>
              <a:gd name="connsiteY4" fmla="*/ 2428 h 10142"/>
              <a:gd name="connsiteX5" fmla="*/ 6298 w 10074"/>
              <a:gd name="connsiteY5" fmla="*/ 2877 h 10142"/>
              <a:gd name="connsiteX6" fmla="*/ 5000 w 10074"/>
              <a:gd name="connsiteY6" fmla="*/ 3405 h 10142"/>
              <a:gd name="connsiteX7" fmla="*/ 3646 w 10074"/>
              <a:gd name="connsiteY7" fmla="*/ 3773 h 10142"/>
              <a:gd name="connsiteX8" fmla="*/ 2335 w 10074"/>
              <a:gd name="connsiteY8" fmla="*/ 3906 h 10142"/>
              <a:gd name="connsiteX9" fmla="*/ 967 w 10074"/>
              <a:gd name="connsiteY9" fmla="*/ 4355 h 10142"/>
              <a:gd name="connsiteX10" fmla="*/ 0 w 10074"/>
              <a:gd name="connsiteY10" fmla="*/ 5172 h 10142"/>
              <a:gd name="connsiteX11" fmla="*/ 10074 w 10074"/>
              <a:gd name="connsiteY11" fmla="*/ 10142 h 10142"/>
              <a:gd name="connsiteX0" fmla="*/ 10000 w 10074"/>
              <a:gd name="connsiteY0" fmla="*/ 10000 h 10142"/>
              <a:gd name="connsiteX1" fmla="*/ 10000 w 10074"/>
              <a:gd name="connsiteY1" fmla="*/ 0 h 10142"/>
              <a:gd name="connsiteX2" fmla="*/ 9143 w 10074"/>
              <a:gd name="connsiteY2" fmla="*/ 1215 h 10142"/>
              <a:gd name="connsiteX3" fmla="*/ 7693 w 10074"/>
              <a:gd name="connsiteY3" fmla="*/ 2428 h 10142"/>
              <a:gd name="connsiteX4" fmla="*/ 6298 w 10074"/>
              <a:gd name="connsiteY4" fmla="*/ 2877 h 10142"/>
              <a:gd name="connsiteX5" fmla="*/ 5000 w 10074"/>
              <a:gd name="connsiteY5" fmla="*/ 3405 h 10142"/>
              <a:gd name="connsiteX6" fmla="*/ 3646 w 10074"/>
              <a:gd name="connsiteY6" fmla="*/ 3773 h 10142"/>
              <a:gd name="connsiteX7" fmla="*/ 2335 w 10074"/>
              <a:gd name="connsiteY7" fmla="*/ 3906 h 10142"/>
              <a:gd name="connsiteX8" fmla="*/ 967 w 10074"/>
              <a:gd name="connsiteY8" fmla="*/ 4355 h 10142"/>
              <a:gd name="connsiteX9" fmla="*/ 0 w 10074"/>
              <a:gd name="connsiteY9" fmla="*/ 5172 h 10142"/>
              <a:gd name="connsiteX10" fmla="*/ 10074 w 10074"/>
              <a:gd name="connsiteY10" fmla="*/ 10142 h 10142"/>
              <a:gd name="connsiteX0" fmla="*/ 10000 w 10074"/>
              <a:gd name="connsiteY0" fmla="*/ 0 h 10142"/>
              <a:gd name="connsiteX1" fmla="*/ 9143 w 10074"/>
              <a:gd name="connsiteY1" fmla="*/ 1215 h 10142"/>
              <a:gd name="connsiteX2" fmla="*/ 7693 w 10074"/>
              <a:gd name="connsiteY2" fmla="*/ 2428 h 10142"/>
              <a:gd name="connsiteX3" fmla="*/ 6298 w 10074"/>
              <a:gd name="connsiteY3" fmla="*/ 2877 h 10142"/>
              <a:gd name="connsiteX4" fmla="*/ 5000 w 10074"/>
              <a:gd name="connsiteY4" fmla="*/ 3405 h 10142"/>
              <a:gd name="connsiteX5" fmla="*/ 3646 w 10074"/>
              <a:gd name="connsiteY5" fmla="*/ 3773 h 10142"/>
              <a:gd name="connsiteX6" fmla="*/ 2335 w 10074"/>
              <a:gd name="connsiteY6" fmla="*/ 3906 h 10142"/>
              <a:gd name="connsiteX7" fmla="*/ 967 w 10074"/>
              <a:gd name="connsiteY7" fmla="*/ 4355 h 10142"/>
              <a:gd name="connsiteX8" fmla="*/ 0 w 10074"/>
              <a:gd name="connsiteY8" fmla="*/ 5172 h 10142"/>
              <a:gd name="connsiteX9" fmla="*/ 10074 w 10074"/>
              <a:gd name="connsiteY9" fmla="*/ 10142 h 10142"/>
              <a:gd name="connsiteX0" fmla="*/ 10000 w 10000"/>
              <a:gd name="connsiteY0" fmla="*/ 0 h 5172"/>
              <a:gd name="connsiteX1" fmla="*/ 9143 w 10000"/>
              <a:gd name="connsiteY1" fmla="*/ 1215 h 5172"/>
              <a:gd name="connsiteX2" fmla="*/ 7693 w 10000"/>
              <a:gd name="connsiteY2" fmla="*/ 2428 h 5172"/>
              <a:gd name="connsiteX3" fmla="*/ 6298 w 10000"/>
              <a:gd name="connsiteY3" fmla="*/ 2877 h 5172"/>
              <a:gd name="connsiteX4" fmla="*/ 5000 w 10000"/>
              <a:gd name="connsiteY4" fmla="*/ 3405 h 5172"/>
              <a:gd name="connsiteX5" fmla="*/ 3646 w 10000"/>
              <a:gd name="connsiteY5" fmla="*/ 3773 h 5172"/>
              <a:gd name="connsiteX6" fmla="*/ 2335 w 10000"/>
              <a:gd name="connsiteY6" fmla="*/ 3906 h 5172"/>
              <a:gd name="connsiteX7" fmla="*/ 967 w 10000"/>
              <a:gd name="connsiteY7" fmla="*/ 4355 h 5172"/>
              <a:gd name="connsiteX8" fmla="*/ 0 w 10000"/>
              <a:gd name="connsiteY8" fmla="*/ 5172 h 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5172">
                <a:moveTo>
                  <a:pt x="10000" y="0"/>
                </a:moveTo>
                <a:lnTo>
                  <a:pt x="9143" y="1215"/>
                </a:lnTo>
                <a:lnTo>
                  <a:pt x="7693" y="2428"/>
                </a:lnTo>
                <a:lnTo>
                  <a:pt x="6298" y="2877"/>
                </a:lnTo>
                <a:lnTo>
                  <a:pt x="5000" y="3405"/>
                </a:lnTo>
                <a:lnTo>
                  <a:pt x="3646" y="3773"/>
                </a:lnTo>
                <a:lnTo>
                  <a:pt x="2335" y="3906"/>
                </a:lnTo>
                <a:lnTo>
                  <a:pt x="967" y="4355"/>
                </a:lnTo>
                <a:lnTo>
                  <a:pt x="0" y="5172"/>
                </a:lnTo>
              </a:path>
            </a:pathLst>
          </a:custGeom>
          <a:noFill/>
          <a:ln w="22225"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9" name="Picture 8"/>
          <p:cNvPicPr>
            <a:picLocks noChangeAspect="1"/>
          </p:cNvPicPr>
          <p:nvPr userDrawn="1"/>
        </p:nvPicPr>
        <p:blipFill>
          <a:blip r:embed="rId3"/>
          <a:stretch>
            <a:fillRect/>
          </a:stretch>
        </p:blipFill>
        <p:spPr>
          <a:xfrm>
            <a:off x="742950" y="4118327"/>
            <a:ext cx="7658100" cy="279400"/>
          </a:xfrm>
          <a:prstGeom prst="rect">
            <a:avLst/>
          </a:prstGeom>
        </p:spPr>
      </p:pic>
      <p:sp>
        <p:nvSpPr>
          <p:cNvPr id="21" name="Title 2"/>
          <p:cNvSpPr>
            <a:spLocks noGrp="1"/>
          </p:cNvSpPr>
          <p:nvPr>
            <p:ph type="title" hasCustomPrompt="1"/>
          </p:nvPr>
        </p:nvSpPr>
        <p:spPr>
          <a:xfrm>
            <a:off x="276863" y="273844"/>
            <a:ext cx="8585200" cy="377031"/>
          </a:xfrm>
        </p:spPr>
        <p:txBody>
          <a:bodyPr/>
          <a:lstStyle/>
          <a:p>
            <a:pPr lvl="0"/>
            <a:r>
              <a:rPr lang="en-US"/>
              <a:t>Slide Title Goes Here</a:t>
            </a:r>
            <a:endParaRPr lang="en-US" dirty="0"/>
          </a:p>
        </p:txBody>
      </p:sp>
      <p:grpSp>
        <p:nvGrpSpPr>
          <p:cNvPr id="22" name="Group 21">
            <a:extLst>
              <a:ext uri="{FF2B5EF4-FFF2-40B4-BE49-F238E27FC236}">
                <a16:creationId xmlns:a16="http://schemas.microsoft.com/office/drawing/2014/main" id="{6240E1D9-EEFD-EC43-866F-D56787C0C794}"/>
              </a:ext>
            </a:extLst>
          </p:cNvPr>
          <p:cNvGrpSpPr/>
          <p:nvPr userDrawn="1"/>
        </p:nvGrpSpPr>
        <p:grpSpPr>
          <a:xfrm>
            <a:off x="383786" y="726143"/>
            <a:ext cx="1147776" cy="9069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23" name="Oval 22">
              <a:extLst>
                <a:ext uri="{FF2B5EF4-FFF2-40B4-BE49-F238E27FC236}">
                  <a16:creationId xmlns:a16="http://schemas.microsoft.com/office/drawing/2014/main" id="{71374DE5-DBAB-E341-B74C-EE2A015B2BD2}"/>
                </a:ext>
              </a:extLst>
            </p:cNvPr>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9A6DBED-FA81-1F4C-93D7-2E23548EFDB4}"/>
                </a:ext>
              </a:extLst>
            </p:cNvPr>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530F994-E1F5-E44F-9C97-3A05CE15081F}"/>
                </a:ext>
              </a:extLst>
            </p:cNvPr>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D8886F4-925C-E54C-8C99-53771DE69227}"/>
                </a:ext>
              </a:extLst>
            </p:cNvPr>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804056B-4FEE-6045-9524-E3C03F2A5933}"/>
                </a:ext>
              </a:extLst>
            </p:cNvPr>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ED8F0D2-E564-8A48-9A4D-C769792E91B6}"/>
                </a:ext>
              </a:extLst>
            </p:cNvPr>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11F87A2A-C321-BB4D-BDFE-BC7A6A5F13BF}"/>
                </a:ext>
              </a:extLst>
            </p:cNvPr>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B51F73B-5CDF-2545-8A3B-FF5F1C0AFE8C}"/>
                </a:ext>
              </a:extLst>
            </p:cNvPr>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83DD253-27AF-1942-986C-C87545D5E75E}"/>
                </a:ext>
              </a:extLst>
            </p:cNvPr>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 1">
    <p:spTree>
      <p:nvGrpSpPr>
        <p:cNvPr id="1" name=""/>
        <p:cNvGrpSpPr/>
        <p:nvPr/>
      </p:nvGrpSpPr>
      <p:grpSpPr>
        <a:xfrm>
          <a:off x="0" y="0"/>
          <a:ext cx="0" cy="0"/>
          <a:chOff x="0" y="0"/>
          <a:chExt cx="0" cy="0"/>
        </a:xfrm>
      </p:grpSpPr>
      <p:sp>
        <p:nvSpPr>
          <p:cNvPr id="9" name="Freeform 8"/>
          <p:cNvSpPr/>
          <p:nvPr userDrawn="1"/>
        </p:nvSpPr>
        <p:spPr>
          <a:xfrm>
            <a:off x="-694945" y="1828800"/>
            <a:ext cx="9954287" cy="3342132"/>
          </a:xfrm>
          <a:custGeom>
            <a:avLst/>
            <a:gdLst>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17661 w 9154486"/>
              <a:gd name="connsiteY6" fmla="*/ 27409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49411 w 9154486"/>
              <a:gd name="connsiteY6" fmla="*/ 25885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38144 w 9154486"/>
              <a:gd name="connsiteY6" fmla="*/ 2747357 h 3308312"/>
              <a:gd name="connsiteX7" fmla="*/ 6574985 w 9154486"/>
              <a:gd name="connsiteY7" fmla="*/ 2761152 h 3308312"/>
              <a:gd name="connsiteX8" fmla="*/ 7187036 w 9154486"/>
              <a:gd name="connsiteY8" fmla="*/ 2761152 h 3308312"/>
              <a:gd name="connsiteX9" fmla="*/ 7866029 w 9154486"/>
              <a:gd name="connsiteY9" fmla="*/ 2082159 h 3308312"/>
              <a:gd name="connsiteX10" fmla="*/ 7866029 w 9154486"/>
              <a:gd name="connsiteY10" fmla="*/ 670581 h 3308312"/>
              <a:gd name="connsiteX11" fmla="*/ 7878976 w 9154486"/>
              <a:gd name="connsiteY11" fmla="*/ 542152 h 3308312"/>
              <a:gd name="connsiteX12" fmla="*/ 8544174 w 9154486"/>
              <a:gd name="connsiteY12"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574985 w 9154486"/>
              <a:gd name="connsiteY6" fmla="*/ 2761152 h 3308312"/>
              <a:gd name="connsiteX7" fmla="*/ 7187036 w 9154486"/>
              <a:gd name="connsiteY7" fmla="*/ 2761152 h 3308312"/>
              <a:gd name="connsiteX8" fmla="*/ 7866029 w 9154486"/>
              <a:gd name="connsiteY8" fmla="*/ 2082159 h 3308312"/>
              <a:gd name="connsiteX9" fmla="*/ 7866029 w 9154486"/>
              <a:gd name="connsiteY9" fmla="*/ 670581 h 3308312"/>
              <a:gd name="connsiteX10" fmla="*/ 7878976 w 9154486"/>
              <a:gd name="connsiteY10" fmla="*/ 542152 h 3308312"/>
              <a:gd name="connsiteX11" fmla="*/ 8544174 w 9154486"/>
              <a:gd name="connsiteY11"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574985 w 9154486"/>
              <a:gd name="connsiteY5" fmla="*/ 2761152 h 3308312"/>
              <a:gd name="connsiteX6" fmla="*/ 7187036 w 9154486"/>
              <a:gd name="connsiteY6" fmla="*/ 2761152 h 3308312"/>
              <a:gd name="connsiteX7" fmla="*/ 7866029 w 9154486"/>
              <a:gd name="connsiteY7" fmla="*/ 2082159 h 3308312"/>
              <a:gd name="connsiteX8" fmla="*/ 7866029 w 9154486"/>
              <a:gd name="connsiteY8" fmla="*/ 670581 h 3308312"/>
              <a:gd name="connsiteX9" fmla="*/ 7878976 w 9154486"/>
              <a:gd name="connsiteY9" fmla="*/ 542152 h 3308312"/>
              <a:gd name="connsiteX10" fmla="*/ 8544174 w 9154486"/>
              <a:gd name="connsiteY10"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7187036 w 9154486"/>
              <a:gd name="connsiteY5" fmla="*/ 2761152 h 3308312"/>
              <a:gd name="connsiteX6" fmla="*/ 7866029 w 9154486"/>
              <a:gd name="connsiteY6" fmla="*/ 2082159 h 3308312"/>
              <a:gd name="connsiteX7" fmla="*/ 7866029 w 9154486"/>
              <a:gd name="connsiteY7" fmla="*/ 670581 h 3308312"/>
              <a:gd name="connsiteX8" fmla="*/ 7878976 w 9154486"/>
              <a:gd name="connsiteY8" fmla="*/ 542152 h 3308312"/>
              <a:gd name="connsiteX9" fmla="*/ 8544174 w 9154486"/>
              <a:gd name="connsiteY9" fmla="*/ 0 h 3308312"/>
              <a:gd name="connsiteX0" fmla="*/ 9088752 w 9699064"/>
              <a:gd name="connsiteY0" fmla="*/ 0 h 3308312"/>
              <a:gd name="connsiteX1" fmla="*/ 9699064 w 9699064"/>
              <a:gd name="connsiteY1" fmla="*/ 0 h 3308312"/>
              <a:gd name="connsiteX2" fmla="*/ 9699064 w 9699064"/>
              <a:gd name="connsiteY2" fmla="*/ 3308312 h 3308312"/>
              <a:gd name="connsiteX3" fmla="*/ 0 w 9699064"/>
              <a:gd name="connsiteY3" fmla="*/ 3308312 h 3308312"/>
              <a:gd name="connsiteX4" fmla="*/ 544578 w 9699064"/>
              <a:gd name="connsiteY4" fmla="*/ 2752008 h 3308312"/>
              <a:gd name="connsiteX5" fmla="*/ 7731614 w 9699064"/>
              <a:gd name="connsiteY5" fmla="*/ 2761152 h 3308312"/>
              <a:gd name="connsiteX6" fmla="*/ 8410607 w 9699064"/>
              <a:gd name="connsiteY6" fmla="*/ 2082159 h 3308312"/>
              <a:gd name="connsiteX7" fmla="*/ 8410607 w 9699064"/>
              <a:gd name="connsiteY7" fmla="*/ 670581 h 3308312"/>
              <a:gd name="connsiteX8" fmla="*/ 8423554 w 9699064"/>
              <a:gd name="connsiteY8" fmla="*/ 542152 h 3308312"/>
              <a:gd name="connsiteX9" fmla="*/ 9088752 w 9699064"/>
              <a:gd name="connsiteY9" fmla="*/ 0 h 3308312"/>
              <a:gd name="connsiteX0" fmla="*/ 9252125 w 9862437"/>
              <a:gd name="connsiteY0" fmla="*/ 0 h 3308312"/>
              <a:gd name="connsiteX1" fmla="*/ 9862437 w 9862437"/>
              <a:gd name="connsiteY1" fmla="*/ 0 h 3308312"/>
              <a:gd name="connsiteX2" fmla="*/ 9862437 w 9862437"/>
              <a:gd name="connsiteY2" fmla="*/ 3308312 h 3308312"/>
              <a:gd name="connsiteX3" fmla="*/ 0 w 9862437"/>
              <a:gd name="connsiteY3" fmla="*/ 3299236 h 3308312"/>
              <a:gd name="connsiteX4" fmla="*/ 707951 w 9862437"/>
              <a:gd name="connsiteY4" fmla="*/ 2752008 h 3308312"/>
              <a:gd name="connsiteX5" fmla="*/ 7894987 w 9862437"/>
              <a:gd name="connsiteY5" fmla="*/ 2761152 h 3308312"/>
              <a:gd name="connsiteX6" fmla="*/ 8573980 w 9862437"/>
              <a:gd name="connsiteY6" fmla="*/ 2082159 h 3308312"/>
              <a:gd name="connsiteX7" fmla="*/ 8573980 w 9862437"/>
              <a:gd name="connsiteY7" fmla="*/ 670581 h 3308312"/>
              <a:gd name="connsiteX8" fmla="*/ 8586927 w 9862437"/>
              <a:gd name="connsiteY8" fmla="*/ 542152 h 3308312"/>
              <a:gd name="connsiteX9" fmla="*/ 9252125 w 9862437"/>
              <a:gd name="connsiteY9" fmla="*/ 0 h 3308312"/>
              <a:gd name="connsiteX0" fmla="*/ 9270278 w 9880590"/>
              <a:gd name="connsiteY0" fmla="*/ 0 h 3308312"/>
              <a:gd name="connsiteX1" fmla="*/ 9880590 w 9880590"/>
              <a:gd name="connsiteY1" fmla="*/ 0 h 3308312"/>
              <a:gd name="connsiteX2" fmla="*/ 9880590 w 9880590"/>
              <a:gd name="connsiteY2" fmla="*/ 3308312 h 3308312"/>
              <a:gd name="connsiteX3" fmla="*/ 18153 w 9880590"/>
              <a:gd name="connsiteY3" fmla="*/ 3299236 h 3308312"/>
              <a:gd name="connsiteX4" fmla="*/ 0 w 9880590"/>
              <a:gd name="connsiteY4" fmla="*/ 2715703 h 3308312"/>
              <a:gd name="connsiteX5" fmla="*/ 7913140 w 9880590"/>
              <a:gd name="connsiteY5" fmla="*/ 2761152 h 3308312"/>
              <a:gd name="connsiteX6" fmla="*/ 8592133 w 9880590"/>
              <a:gd name="connsiteY6" fmla="*/ 2082159 h 3308312"/>
              <a:gd name="connsiteX7" fmla="*/ 8592133 w 9880590"/>
              <a:gd name="connsiteY7" fmla="*/ 670581 h 3308312"/>
              <a:gd name="connsiteX8" fmla="*/ 8605080 w 9880590"/>
              <a:gd name="connsiteY8" fmla="*/ 542152 h 3308312"/>
              <a:gd name="connsiteX9" fmla="*/ 9270278 w 9880590"/>
              <a:gd name="connsiteY9" fmla="*/ 0 h 3308312"/>
              <a:gd name="connsiteX0" fmla="*/ 9279354 w 9889666"/>
              <a:gd name="connsiteY0" fmla="*/ 0 h 3308312"/>
              <a:gd name="connsiteX1" fmla="*/ 9889666 w 9889666"/>
              <a:gd name="connsiteY1" fmla="*/ 0 h 3308312"/>
              <a:gd name="connsiteX2" fmla="*/ 9889666 w 9889666"/>
              <a:gd name="connsiteY2" fmla="*/ 3308312 h 3308312"/>
              <a:gd name="connsiteX3" fmla="*/ 0 w 9889666"/>
              <a:gd name="connsiteY3" fmla="*/ 3308312 h 3308312"/>
              <a:gd name="connsiteX4" fmla="*/ 9076 w 9889666"/>
              <a:gd name="connsiteY4" fmla="*/ 2715703 h 3308312"/>
              <a:gd name="connsiteX5" fmla="*/ 7922216 w 9889666"/>
              <a:gd name="connsiteY5" fmla="*/ 2761152 h 3308312"/>
              <a:gd name="connsiteX6" fmla="*/ 8601209 w 9889666"/>
              <a:gd name="connsiteY6" fmla="*/ 2082159 h 3308312"/>
              <a:gd name="connsiteX7" fmla="*/ 8601209 w 9889666"/>
              <a:gd name="connsiteY7" fmla="*/ 670581 h 3308312"/>
              <a:gd name="connsiteX8" fmla="*/ 8614156 w 9889666"/>
              <a:gd name="connsiteY8" fmla="*/ 542152 h 3308312"/>
              <a:gd name="connsiteX9" fmla="*/ 9279354 w 9889666"/>
              <a:gd name="connsiteY9" fmla="*/ 0 h 3308312"/>
              <a:gd name="connsiteX0" fmla="*/ 9270278 w 9880590"/>
              <a:gd name="connsiteY0" fmla="*/ 0 h 3317388"/>
              <a:gd name="connsiteX1" fmla="*/ 9880590 w 9880590"/>
              <a:gd name="connsiteY1" fmla="*/ 0 h 3317388"/>
              <a:gd name="connsiteX2" fmla="*/ 9880590 w 9880590"/>
              <a:gd name="connsiteY2" fmla="*/ 3308312 h 3317388"/>
              <a:gd name="connsiteX3" fmla="*/ 9077 w 9880590"/>
              <a:gd name="connsiteY3" fmla="*/ 3317388 h 3317388"/>
              <a:gd name="connsiteX4" fmla="*/ 0 w 9880590"/>
              <a:gd name="connsiteY4" fmla="*/ 2715703 h 3317388"/>
              <a:gd name="connsiteX5" fmla="*/ 7913140 w 9880590"/>
              <a:gd name="connsiteY5" fmla="*/ 2761152 h 3317388"/>
              <a:gd name="connsiteX6" fmla="*/ 8592133 w 9880590"/>
              <a:gd name="connsiteY6" fmla="*/ 2082159 h 3317388"/>
              <a:gd name="connsiteX7" fmla="*/ 8592133 w 9880590"/>
              <a:gd name="connsiteY7" fmla="*/ 670581 h 3317388"/>
              <a:gd name="connsiteX8" fmla="*/ 8605080 w 9880590"/>
              <a:gd name="connsiteY8" fmla="*/ 542152 h 3317388"/>
              <a:gd name="connsiteX9" fmla="*/ 9270278 w 9880590"/>
              <a:gd name="connsiteY9" fmla="*/ 0 h 331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80590" h="3317388">
                <a:moveTo>
                  <a:pt x="9270278" y="0"/>
                </a:moveTo>
                <a:lnTo>
                  <a:pt x="9880590" y="0"/>
                </a:lnTo>
                <a:lnTo>
                  <a:pt x="9880590" y="3308312"/>
                </a:lnTo>
                <a:lnTo>
                  <a:pt x="9077" y="3317388"/>
                </a:lnTo>
                <a:lnTo>
                  <a:pt x="0" y="2715703"/>
                </a:lnTo>
                <a:lnTo>
                  <a:pt x="7913140" y="2761152"/>
                </a:lnTo>
                <a:cubicBezTo>
                  <a:pt x="8288137" y="2761152"/>
                  <a:pt x="8592133" y="2457156"/>
                  <a:pt x="8592133" y="2082159"/>
                </a:cubicBezTo>
                <a:lnTo>
                  <a:pt x="8592133" y="670581"/>
                </a:lnTo>
                <a:lnTo>
                  <a:pt x="8605080" y="542152"/>
                </a:lnTo>
                <a:cubicBezTo>
                  <a:pt x="8668394" y="232747"/>
                  <a:pt x="8942156" y="0"/>
                  <a:pt x="9270278" y="0"/>
                </a:cubicBezTo>
                <a:close/>
              </a:path>
            </a:pathLst>
          </a:cu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userDrawn="1"/>
        </p:nvSpPr>
        <p:spPr>
          <a:xfrm>
            <a:off x="974911" y="1060848"/>
            <a:ext cx="2312894" cy="2312894"/>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1062411" y="1148348"/>
            <a:ext cx="2137894" cy="2137894"/>
          </a:xfrm>
          <a:prstGeom prst="ellipse">
            <a:avLst/>
          </a:prstGeom>
        </p:spPr>
      </p:pic>
      <p:sp>
        <p:nvSpPr>
          <p:cNvPr id="7" name="Picture Placeholder 6"/>
          <p:cNvSpPr>
            <a:spLocks noGrp="1"/>
          </p:cNvSpPr>
          <p:nvPr>
            <p:ph type="pic" sz="quarter" idx="10" hasCustomPrompt="1"/>
          </p:nvPr>
        </p:nvSpPr>
        <p:spPr>
          <a:xfrm>
            <a:off x="1171238" y="1257175"/>
            <a:ext cx="1920240" cy="1920240"/>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lstStyle>
            <a:lvl1pPr marL="0" indent="0" algn="ctr">
              <a:buNone/>
              <a:defRPr b="1">
                <a:solidFill>
                  <a:schemeClr val="bg1">
                    <a:alpha val="50000"/>
                  </a:schemeClr>
                </a:solidFill>
              </a:defRPr>
            </a:lvl1pPr>
          </a:lstStyle>
          <a:p>
            <a:r>
              <a:rPr lang="en-US" dirty="0"/>
              <a:t>ADD</a:t>
            </a:r>
            <a:br>
              <a:rPr lang="en-US" dirty="0"/>
            </a:br>
            <a:r>
              <a:rPr lang="en-US" dirty="0"/>
              <a:t>YOUR PHOTO HERE</a:t>
            </a:r>
          </a:p>
        </p:txBody>
      </p:sp>
      <p:sp>
        <p:nvSpPr>
          <p:cNvPr id="5" name="Text Placeholder 4"/>
          <p:cNvSpPr>
            <a:spLocks noGrp="1"/>
          </p:cNvSpPr>
          <p:nvPr>
            <p:ph type="body" sz="quarter" idx="13" hasCustomPrompt="1"/>
          </p:nvPr>
        </p:nvSpPr>
        <p:spPr>
          <a:xfrm>
            <a:off x="3525838" y="2449513"/>
            <a:ext cx="4549775" cy="379412"/>
          </a:xfrm>
        </p:spPr>
        <p:txBody>
          <a:bodyPr>
            <a:normAutofit/>
          </a:bodyPr>
          <a:lstStyle>
            <a:lvl1pPr marL="0" indent="0">
              <a:buNone/>
              <a:defRPr sz="1200" baseline="0">
                <a:solidFill>
                  <a:schemeClr val="tx2"/>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Add Job Title Here</a:t>
            </a:r>
          </a:p>
        </p:txBody>
      </p:sp>
      <p:sp>
        <p:nvSpPr>
          <p:cNvPr id="11" name="Slide Number Placeholder 4"/>
          <p:cNvSpPr txBox="1">
            <a:spLocks/>
          </p:cNvSpPr>
          <p:nvPr userDrawn="1"/>
        </p:nvSpPr>
        <p:spPr>
          <a:xfrm>
            <a:off x="173215" y="4767263"/>
            <a:ext cx="7729381" cy="273844"/>
          </a:xfrm>
          <a:prstGeom prst="rect">
            <a:avLst/>
          </a:prstGeom>
        </p:spPr>
        <p:txBody>
          <a:bodyPr vert="horz" lIns="91440" tIns="45720" rIns="91440" bIns="45720" rtlCol="0" anchor="ctr"/>
          <a:lstStyle>
            <a:defPPr>
              <a:defRPr lang="en-US"/>
            </a:defPPr>
            <a:lvl1pPr marL="0" algn="r" defTabSz="685783" rtl="0" eaLnBrk="1" latinLnBrk="0" hangingPunct="1">
              <a:defRPr sz="900" kern="1200">
                <a:solidFill>
                  <a:schemeClr val="tx1">
                    <a:tint val="75000"/>
                  </a:schemeClr>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algn="l"/>
            <a:fld id="{CBD370E0-D4DB-3F41-B625-77CBC7250C7C}" type="slidenum">
              <a:rPr lang="en-US" sz="800" smtClean="0"/>
              <a:pPr algn="l"/>
              <a:t>‹#›</a:t>
            </a:fld>
            <a:r>
              <a:rPr lang="en-US" sz="800" dirty="0"/>
              <a:t> </a:t>
            </a:r>
            <a:r>
              <a:rPr lang="en-US" sz="800" dirty="0">
                <a:solidFill>
                  <a:schemeClr val="accent2"/>
                </a:solidFill>
              </a:rPr>
              <a:t>•</a:t>
            </a:r>
            <a:endParaRPr lang="en-US" sz="800" dirty="0"/>
          </a:p>
        </p:txBody>
      </p:sp>
      <p:sp>
        <p:nvSpPr>
          <p:cNvPr id="3" name="Title 2"/>
          <p:cNvSpPr>
            <a:spLocks noGrp="1"/>
          </p:cNvSpPr>
          <p:nvPr>
            <p:ph type="title" hasCustomPrompt="1"/>
          </p:nvPr>
        </p:nvSpPr>
        <p:spPr>
          <a:xfrm>
            <a:off x="3525838" y="1822602"/>
            <a:ext cx="4559620" cy="561030"/>
          </a:xfrm>
        </p:spPr>
        <p:txBody>
          <a:bodyPr>
            <a:normAutofit/>
          </a:bodyPr>
          <a:lstStyle>
            <a:lvl1pPr>
              <a:defRPr sz="2800"/>
            </a:lvl1pPr>
          </a:lstStyle>
          <a:p>
            <a:r>
              <a:rPr lang="en-US"/>
              <a:t>Presenter Name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roduction — 2">
    <p:spTree>
      <p:nvGrpSpPr>
        <p:cNvPr id="1" name=""/>
        <p:cNvGrpSpPr/>
        <p:nvPr/>
      </p:nvGrpSpPr>
      <p:grpSpPr>
        <a:xfrm>
          <a:off x="0" y="0"/>
          <a:ext cx="0" cy="0"/>
          <a:chOff x="0" y="0"/>
          <a:chExt cx="0" cy="0"/>
        </a:xfrm>
      </p:grpSpPr>
      <p:sp>
        <p:nvSpPr>
          <p:cNvPr id="15" name="Freeform 14"/>
          <p:cNvSpPr/>
          <p:nvPr userDrawn="1"/>
        </p:nvSpPr>
        <p:spPr>
          <a:xfrm>
            <a:off x="-694945" y="1828800"/>
            <a:ext cx="9954287" cy="3342132"/>
          </a:xfrm>
          <a:custGeom>
            <a:avLst/>
            <a:gdLst>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17661 w 9154486"/>
              <a:gd name="connsiteY6" fmla="*/ 27409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49411 w 9154486"/>
              <a:gd name="connsiteY6" fmla="*/ 25885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38144 w 9154486"/>
              <a:gd name="connsiteY6" fmla="*/ 2747357 h 3308312"/>
              <a:gd name="connsiteX7" fmla="*/ 6574985 w 9154486"/>
              <a:gd name="connsiteY7" fmla="*/ 2761152 h 3308312"/>
              <a:gd name="connsiteX8" fmla="*/ 7187036 w 9154486"/>
              <a:gd name="connsiteY8" fmla="*/ 2761152 h 3308312"/>
              <a:gd name="connsiteX9" fmla="*/ 7866029 w 9154486"/>
              <a:gd name="connsiteY9" fmla="*/ 2082159 h 3308312"/>
              <a:gd name="connsiteX10" fmla="*/ 7866029 w 9154486"/>
              <a:gd name="connsiteY10" fmla="*/ 670581 h 3308312"/>
              <a:gd name="connsiteX11" fmla="*/ 7878976 w 9154486"/>
              <a:gd name="connsiteY11" fmla="*/ 542152 h 3308312"/>
              <a:gd name="connsiteX12" fmla="*/ 8544174 w 9154486"/>
              <a:gd name="connsiteY12"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574985 w 9154486"/>
              <a:gd name="connsiteY6" fmla="*/ 2761152 h 3308312"/>
              <a:gd name="connsiteX7" fmla="*/ 7187036 w 9154486"/>
              <a:gd name="connsiteY7" fmla="*/ 2761152 h 3308312"/>
              <a:gd name="connsiteX8" fmla="*/ 7866029 w 9154486"/>
              <a:gd name="connsiteY8" fmla="*/ 2082159 h 3308312"/>
              <a:gd name="connsiteX9" fmla="*/ 7866029 w 9154486"/>
              <a:gd name="connsiteY9" fmla="*/ 670581 h 3308312"/>
              <a:gd name="connsiteX10" fmla="*/ 7878976 w 9154486"/>
              <a:gd name="connsiteY10" fmla="*/ 542152 h 3308312"/>
              <a:gd name="connsiteX11" fmla="*/ 8544174 w 9154486"/>
              <a:gd name="connsiteY11"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574985 w 9154486"/>
              <a:gd name="connsiteY5" fmla="*/ 2761152 h 3308312"/>
              <a:gd name="connsiteX6" fmla="*/ 7187036 w 9154486"/>
              <a:gd name="connsiteY6" fmla="*/ 2761152 h 3308312"/>
              <a:gd name="connsiteX7" fmla="*/ 7866029 w 9154486"/>
              <a:gd name="connsiteY7" fmla="*/ 2082159 h 3308312"/>
              <a:gd name="connsiteX8" fmla="*/ 7866029 w 9154486"/>
              <a:gd name="connsiteY8" fmla="*/ 670581 h 3308312"/>
              <a:gd name="connsiteX9" fmla="*/ 7878976 w 9154486"/>
              <a:gd name="connsiteY9" fmla="*/ 542152 h 3308312"/>
              <a:gd name="connsiteX10" fmla="*/ 8544174 w 9154486"/>
              <a:gd name="connsiteY10"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7187036 w 9154486"/>
              <a:gd name="connsiteY5" fmla="*/ 2761152 h 3308312"/>
              <a:gd name="connsiteX6" fmla="*/ 7866029 w 9154486"/>
              <a:gd name="connsiteY6" fmla="*/ 2082159 h 3308312"/>
              <a:gd name="connsiteX7" fmla="*/ 7866029 w 9154486"/>
              <a:gd name="connsiteY7" fmla="*/ 670581 h 3308312"/>
              <a:gd name="connsiteX8" fmla="*/ 7878976 w 9154486"/>
              <a:gd name="connsiteY8" fmla="*/ 542152 h 3308312"/>
              <a:gd name="connsiteX9" fmla="*/ 8544174 w 9154486"/>
              <a:gd name="connsiteY9" fmla="*/ 0 h 3308312"/>
              <a:gd name="connsiteX0" fmla="*/ 9088752 w 9699064"/>
              <a:gd name="connsiteY0" fmla="*/ 0 h 3308312"/>
              <a:gd name="connsiteX1" fmla="*/ 9699064 w 9699064"/>
              <a:gd name="connsiteY1" fmla="*/ 0 h 3308312"/>
              <a:gd name="connsiteX2" fmla="*/ 9699064 w 9699064"/>
              <a:gd name="connsiteY2" fmla="*/ 3308312 h 3308312"/>
              <a:gd name="connsiteX3" fmla="*/ 0 w 9699064"/>
              <a:gd name="connsiteY3" fmla="*/ 3308312 h 3308312"/>
              <a:gd name="connsiteX4" fmla="*/ 544578 w 9699064"/>
              <a:gd name="connsiteY4" fmla="*/ 2752008 h 3308312"/>
              <a:gd name="connsiteX5" fmla="*/ 7731614 w 9699064"/>
              <a:gd name="connsiteY5" fmla="*/ 2761152 h 3308312"/>
              <a:gd name="connsiteX6" fmla="*/ 8410607 w 9699064"/>
              <a:gd name="connsiteY6" fmla="*/ 2082159 h 3308312"/>
              <a:gd name="connsiteX7" fmla="*/ 8410607 w 9699064"/>
              <a:gd name="connsiteY7" fmla="*/ 670581 h 3308312"/>
              <a:gd name="connsiteX8" fmla="*/ 8423554 w 9699064"/>
              <a:gd name="connsiteY8" fmla="*/ 542152 h 3308312"/>
              <a:gd name="connsiteX9" fmla="*/ 9088752 w 9699064"/>
              <a:gd name="connsiteY9" fmla="*/ 0 h 3308312"/>
              <a:gd name="connsiteX0" fmla="*/ 9252125 w 9862437"/>
              <a:gd name="connsiteY0" fmla="*/ 0 h 3308312"/>
              <a:gd name="connsiteX1" fmla="*/ 9862437 w 9862437"/>
              <a:gd name="connsiteY1" fmla="*/ 0 h 3308312"/>
              <a:gd name="connsiteX2" fmla="*/ 9862437 w 9862437"/>
              <a:gd name="connsiteY2" fmla="*/ 3308312 h 3308312"/>
              <a:gd name="connsiteX3" fmla="*/ 0 w 9862437"/>
              <a:gd name="connsiteY3" fmla="*/ 3299236 h 3308312"/>
              <a:gd name="connsiteX4" fmla="*/ 707951 w 9862437"/>
              <a:gd name="connsiteY4" fmla="*/ 2752008 h 3308312"/>
              <a:gd name="connsiteX5" fmla="*/ 7894987 w 9862437"/>
              <a:gd name="connsiteY5" fmla="*/ 2761152 h 3308312"/>
              <a:gd name="connsiteX6" fmla="*/ 8573980 w 9862437"/>
              <a:gd name="connsiteY6" fmla="*/ 2082159 h 3308312"/>
              <a:gd name="connsiteX7" fmla="*/ 8573980 w 9862437"/>
              <a:gd name="connsiteY7" fmla="*/ 670581 h 3308312"/>
              <a:gd name="connsiteX8" fmla="*/ 8586927 w 9862437"/>
              <a:gd name="connsiteY8" fmla="*/ 542152 h 3308312"/>
              <a:gd name="connsiteX9" fmla="*/ 9252125 w 9862437"/>
              <a:gd name="connsiteY9" fmla="*/ 0 h 3308312"/>
              <a:gd name="connsiteX0" fmla="*/ 9270278 w 9880590"/>
              <a:gd name="connsiteY0" fmla="*/ 0 h 3308312"/>
              <a:gd name="connsiteX1" fmla="*/ 9880590 w 9880590"/>
              <a:gd name="connsiteY1" fmla="*/ 0 h 3308312"/>
              <a:gd name="connsiteX2" fmla="*/ 9880590 w 9880590"/>
              <a:gd name="connsiteY2" fmla="*/ 3308312 h 3308312"/>
              <a:gd name="connsiteX3" fmla="*/ 18153 w 9880590"/>
              <a:gd name="connsiteY3" fmla="*/ 3299236 h 3308312"/>
              <a:gd name="connsiteX4" fmla="*/ 0 w 9880590"/>
              <a:gd name="connsiteY4" fmla="*/ 2715703 h 3308312"/>
              <a:gd name="connsiteX5" fmla="*/ 7913140 w 9880590"/>
              <a:gd name="connsiteY5" fmla="*/ 2761152 h 3308312"/>
              <a:gd name="connsiteX6" fmla="*/ 8592133 w 9880590"/>
              <a:gd name="connsiteY6" fmla="*/ 2082159 h 3308312"/>
              <a:gd name="connsiteX7" fmla="*/ 8592133 w 9880590"/>
              <a:gd name="connsiteY7" fmla="*/ 670581 h 3308312"/>
              <a:gd name="connsiteX8" fmla="*/ 8605080 w 9880590"/>
              <a:gd name="connsiteY8" fmla="*/ 542152 h 3308312"/>
              <a:gd name="connsiteX9" fmla="*/ 9270278 w 9880590"/>
              <a:gd name="connsiteY9" fmla="*/ 0 h 3308312"/>
              <a:gd name="connsiteX0" fmla="*/ 9279354 w 9889666"/>
              <a:gd name="connsiteY0" fmla="*/ 0 h 3308312"/>
              <a:gd name="connsiteX1" fmla="*/ 9889666 w 9889666"/>
              <a:gd name="connsiteY1" fmla="*/ 0 h 3308312"/>
              <a:gd name="connsiteX2" fmla="*/ 9889666 w 9889666"/>
              <a:gd name="connsiteY2" fmla="*/ 3308312 h 3308312"/>
              <a:gd name="connsiteX3" fmla="*/ 0 w 9889666"/>
              <a:gd name="connsiteY3" fmla="*/ 3308312 h 3308312"/>
              <a:gd name="connsiteX4" fmla="*/ 9076 w 9889666"/>
              <a:gd name="connsiteY4" fmla="*/ 2715703 h 3308312"/>
              <a:gd name="connsiteX5" fmla="*/ 7922216 w 9889666"/>
              <a:gd name="connsiteY5" fmla="*/ 2761152 h 3308312"/>
              <a:gd name="connsiteX6" fmla="*/ 8601209 w 9889666"/>
              <a:gd name="connsiteY6" fmla="*/ 2082159 h 3308312"/>
              <a:gd name="connsiteX7" fmla="*/ 8601209 w 9889666"/>
              <a:gd name="connsiteY7" fmla="*/ 670581 h 3308312"/>
              <a:gd name="connsiteX8" fmla="*/ 8614156 w 9889666"/>
              <a:gd name="connsiteY8" fmla="*/ 542152 h 3308312"/>
              <a:gd name="connsiteX9" fmla="*/ 9279354 w 9889666"/>
              <a:gd name="connsiteY9" fmla="*/ 0 h 3308312"/>
              <a:gd name="connsiteX0" fmla="*/ 9270278 w 9880590"/>
              <a:gd name="connsiteY0" fmla="*/ 0 h 3317388"/>
              <a:gd name="connsiteX1" fmla="*/ 9880590 w 9880590"/>
              <a:gd name="connsiteY1" fmla="*/ 0 h 3317388"/>
              <a:gd name="connsiteX2" fmla="*/ 9880590 w 9880590"/>
              <a:gd name="connsiteY2" fmla="*/ 3308312 h 3317388"/>
              <a:gd name="connsiteX3" fmla="*/ 9077 w 9880590"/>
              <a:gd name="connsiteY3" fmla="*/ 3317388 h 3317388"/>
              <a:gd name="connsiteX4" fmla="*/ 0 w 9880590"/>
              <a:gd name="connsiteY4" fmla="*/ 2715703 h 3317388"/>
              <a:gd name="connsiteX5" fmla="*/ 7913140 w 9880590"/>
              <a:gd name="connsiteY5" fmla="*/ 2761152 h 3317388"/>
              <a:gd name="connsiteX6" fmla="*/ 8592133 w 9880590"/>
              <a:gd name="connsiteY6" fmla="*/ 2082159 h 3317388"/>
              <a:gd name="connsiteX7" fmla="*/ 8592133 w 9880590"/>
              <a:gd name="connsiteY7" fmla="*/ 670581 h 3317388"/>
              <a:gd name="connsiteX8" fmla="*/ 8605080 w 9880590"/>
              <a:gd name="connsiteY8" fmla="*/ 542152 h 3317388"/>
              <a:gd name="connsiteX9" fmla="*/ 9270278 w 9880590"/>
              <a:gd name="connsiteY9" fmla="*/ 0 h 331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80590" h="3317388">
                <a:moveTo>
                  <a:pt x="9270278" y="0"/>
                </a:moveTo>
                <a:lnTo>
                  <a:pt x="9880590" y="0"/>
                </a:lnTo>
                <a:lnTo>
                  <a:pt x="9880590" y="3308312"/>
                </a:lnTo>
                <a:lnTo>
                  <a:pt x="9077" y="3317388"/>
                </a:lnTo>
                <a:lnTo>
                  <a:pt x="0" y="2715703"/>
                </a:lnTo>
                <a:lnTo>
                  <a:pt x="7913140" y="2761152"/>
                </a:lnTo>
                <a:cubicBezTo>
                  <a:pt x="8288137" y="2761152"/>
                  <a:pt x="8592133" y="2457156"/>
                  <a:pt x="8592133" y="2082159"/>
                </a:cubicBezTo>
                <a:lnTo>
                  <a:pt x="8592133" y="670581"/>
                </a:lnTo>
                <a:lnTo>
                  <a:pt x="8605080" y="542152"/>
                </a:lnTo>
                <a:cubicBezTo>
                  <a:pt x="8668394" y="232747"/>
                  <a:pt x="8942156" y="0"/>
                  <a:pt x="9270278" y="0"/>
                </a:cubicBezTo>
                <a:close/>
              </a:path>
            </a:pathLst>
          </a:cu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5204011" y="734984"/>
            <a:ext cx="2312894" cy="2312894"/>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5291511" y="822484"/>
            <a:ext cx="2137894" cy="2137894"/>
          </a:xfrm>
          <a:prstGeom prst="ellipse">
            <a:avLst/>
          </a:prstGeom>
        </p:spPr>
      </p:pic>
      <p:sp>
        <p:nvSpPr>
          <p:cNvPr id="27" name="Oval 26"/>
          <p:cNvSpPr/>
          <p:nvPr userDrawn="1"/>
        </p:nvSpPr>
        <p:spPr>
          <a:xfrm>
            <a:off x="1559858" y="734984"/>
            <a:ext cx="2312894" cy="2312894"/>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1647358" y="822484"/>
            <a:ext cx="2137894" cy="2137894"/>
          </a:xfrm>
          <a:prstGeom prst="ellipse">
            <a:avLst/>
          </a:prstGeom>
        </p:spPr>
      </p:pic>
      <p:sp>
        <p:nvSpPr>
          <p:cNvPr id="7" name="Picture Placeholder 6"/>
          <p:cNvSpPr>
            <a:spLocks noGrp="1"/>
          </p:cNvSpPr>
          <p:nvPr>
            <p:ph type="pic" sz="quarter" idx="10" hasCustomPrompt="1"/>
          </p:nvPr>
        </p:nvSpPr>
        <p:spPr>
          <a:xfrm>
            <a:off x="1756185" y="931311"/>
            <a:ext cx="1920240" cy="1920240"/>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lstStyle>
            <a:lvl1pPr marL="0" indent="0" algn="ctr">
              <a:buNone/>
              <a:defRPr b="1">
                <a:solidFill>
                  <a:schemeClr val="bg1">
                    <a:alpha val="75000"/>
                  </a:schemeClr>
                </a:solidFill>
              </a:defRPr>
            </a:lvl1pPr>
          </a:lstStyle>
          <a:p>
            <a:r>
              <a:rPr lang="en-US" dirty="0"/>
              <a:t>ADD</a:t>
            </a:r>
            <a:br>
              <a:rPr lang="en-US" dirty="0"/>
            </a:br>
            <a:r>
              <a:rPr lang="en-US" dirty="0"/>
              <a:t>YOUR PHOTO HERE</a:t>
            </a:r>
          </a:p>
        </p:txBody>
      </p:sp>
      <p:sp>
        <p:nvSpPr>
          <p:cNvPr id="5" name="Text Placeholder 4"/>
          <p:cNvSpPr>
            <a:spLocks noGrp="1"/>
          </p:cNvSpPr>
          <p:nvPr>
            <p:ph type="body" sz="quarter" idx="13" hasCustomPrompt="1"/>
          </p:nvPr>
        </p:nvSpPr>
        <p:spPr>
          <a:xfrm>
            <a:off x="1108131" y="3661548"/>
            <a:ext cx="3138406" cy="379412"/>
          </a:xfrm>
        </p:spPr>
        <p:txBody>
          <a:bodyPr>
            <a:normAutofit/>
          </a:bodyPr>
          <a:lstStyle>
            <a:lvl1pPr marL="0" indent="0" algn="ctr">
              <a:buNone/>
              <a:defRPr sz="1200" baseline="0">
                <a:solidFill>
                  <a:schemeClr val="tx2"/>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Add Job Title Here</a:t>
            </a:r>
          </a:p>
        </p:txBody>
      </p:sp>
      <p:sp>
        <p:nvSpPr>
          <p:cNvPr id="8" name="Picture Placeholder 6"/>
          <p:cNvSpPr>
            <a:spLocks noGrp="1"/>
          </p:cNvSpPr>
          <p:nvPr>
            <p:ph type="pic" sz="quarter" idx="14" hasCustomPrompt="1"/>
          </p:nvPr>
        </p:nvSpPr>
        <p:spPr>
          <a:xfrm>
            <a:off x="5400338" y="931311"/>
            <a:ext cx="1920240" cy="1920240"/>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lstStyle>
            <a:lvl1pPr marL="0" indent="0" algn="ctr">
              <a:buNone/>
              <a:defRPr b="1">
                <a:solidFill>
                  <a:schemeClr val="bg1">
                    <a:alpha val="75000"/>
                  </a:schemeClr>
                </a:solidFill>
              </a:defRPr>
            </a:lvl1pPr>
          </a:lstStyle>
          <a:p>
            <a:r>
              <a:rPr lang="en-US" dirty="0"/>
              <a:t>ADD</a:t>
            </a:r>
            <a:br>
              <a:rPr lang="en-US" dirty="0"/>
            </a:br>
            <a:r>
              <a:rPr lang="en-US" dirty="0"/>
              <a:t>YOUR PHOTO HERE</a:t>
            </a:r>
          </a:p>
        </p:txBody>
      </p:sp>
      <p:sp>
        <p:nvSpPr>
          <p:cNvPr id="12" name="Text Placeholder 4"/>
          <p:cNvSpPr>
            <a:spLocks noGrp="1"/>
          </p:cNvSpPr>
          <p:nvPr>
            <p:ph type="body" sz="quarter" idx="16" hasCustomPrompt="1"/>
          </p:nvPr>
        </p:nvSpPr>
        <p:spPr>
          <a:xfrm>
            <a:off x="4881966" y="3661548"/>
            <a:ext cx="3138406" cy="379412"/>
          </a:xfrm>
        </p:spPr>
        <p:txBody>
          <a:bodyPr>
            <a:normAutofit/>
          </a:bodyPr>
          <a:lstStyle>
            <a:lvl1pPr marL="0" indent="0" algn="ctr">
              <a:buNone/>
              <a:defRPr sz="1200" baseline="0">
                <a:solidFill>
                  <a:schemeClr val="tx2"/>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Add Job Title Here</a:t>
            </a:r>
          </a:p>
        </p:txBody>
      </p:sp>
      <p:sp>
        <p:nvSpPr>
          <p:cNvPr id="18" name="Text Placeholder 9"/>
          <p:cNvSpPr>
            <a:spLocks noGrp="1"/>
          </p:cNvSpPr>
          <p:nvPr>
            <p:ph type="body" sz="quarter" idx="17" hasCustomPrompt="1"/>
          </p:nvPr>
        </p:nvSpPr>
        <p:spPr>
          <a:xfrm>
            <a:off x="4881966" y="3143107"/>
            <a:ext cx="3138406" cy="455155"/>
          </a:xfrm>
        </p:spPr>
        <p:txBody>
          <a:bodyPr anchor="ctr">
            <a:normAutofit/>
          </a:bodyPr>
          <a:lstStyle>
            <a:lvl1pPr marL="0" indent="0" algn="ctr">
              <a:buNone/>
              <a:defRPr sz="2000" b="1" baseline="0">
                <a:solidFill>
                  <a:schemeClr val="tx1"/>
                </a:solidFill>
                <a:latin typeface="+mj-lt"/>
              </a:defRPr>
            </a:lvl1pPr>
            <a:lvl2pPr marL="342900" indent="0">
              <a:buNone/>
              <a:defRPr b="1"/>
            </a:lvl2pPr>
            <a:lvl3pPr marL="685800" indent="0">
              <a:buNone/>
              <a:defRPr b="1"/>
            </a:lvl3pPr>
            <a:lvl4pPr marL="1028700" indent="0">
              <a:buNone/>
              <a:defRPr b="1"/>
            </a:lvl4pPr>
            <a:lvl5pPr marL="1371600" indent="0">
              <a:buNone/>
              <a:defRPr b="1"/>
            </a:lvl5pPr>
          </a:lstStyle>
          <a:p>
            <a:pPr lvl="0"/>
            <a:r>
              <a:rPr lang="en-US" dirty="0"/>
              <a:t>Presenter Name</a:t>
            </a:r>
          </a:p>
        </p:txBody>
      </p:sp>
      <p:sp>
        <p:nvSpPr>
          <p:cNvPr id="13" name="Title 2"/>
          <p:cNvSpPr>
            <a:spLocks noGrp="1"/>
          </p:cNvSpPr>
          <p:nvPr>
            <p:ph type="title" hasCustomPrompt="1"/>
          </p:nvPr>
        </p:nvSpPr>
        <p:spPr>
          <a:xfrm>
            <a:off x="1108130" y="3143107"/>
            <a:ext cx="3138406" cy="455155"/>
          </a:xfrm>
        </p:spPr>
        <p:txBody>
          <a:bodyPr>
            <a:normAutofit/>
          </a:bodyPr>
          <a:lstStyle>
            <a:lvl1pPr algn="ctr">
              <a:defRPr sz="2000"/>
            </a:lvl1pPr>
          </a:lstStyle>
          <a:p>
            <a:r>
              <a:rPr lang="en-US" dirty="0"/>
              <a:t>Presenter Name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roduction — 3">
    <p:spTree>
      <p:nvGrpSpPr>
        <p:cNvPr id="1" name=""/>
        <p:cNvGrpSpPr/>
        <p:nvPr/>
      </p:nvGrpSpPr>
      <p:grpSpPr>
        <a:xfrm>
          <a:off x="0" y="0"/>
          <a:ext cx="0" cy="0"/>
          <a:chOff x="0" y="0"/>
          <a:chExt cx="0" cy="0"/>
        </a:xfrm>
      </p:grpSpPr>
      <p:sp>
        <p:nvSpPr>
          <p:cNvPr id="20" name="Freeform 19"/>
          <p:cNvSpPr/>
          <p:nvPr userDrawn="1"/>
        </p:nvSpPr>
        <p:spPr>
          <a:xfrm>
            <a:off x="-298555" y="1828800"/>
            <a:ext cx="9954287" cy="3342132"/>
          </a:xfrm>
          <a:custGeom>
            <a:avLst/>
            <a:gdLst>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17661 w 9154486"/>
              <a:gd name="connsiteY6" fmla="*/ 27409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49411 w 9154486"/>
              <a:gd name="connsiteY6" fmla="*/ 25885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38144 w 9154486"/>
              <a:gd name="connsiteY6" fmla="*/ 2747357 h 3308312"/>
              <a:gd name="connsiteX7" fmla="*/ 6574985 w 9154486"/>
              <a:gd name="connsiteY7" fmla="*/ 2761152 h 3308312"/>
              <a:gd name="connsiteX8" fmla="*/ 7187036 w 9154486"/>
              <a:gd name="connsiteY8" fmla="*/ 2761152 h 3308312"/>
              <a:gd name="connsiteX9" fmla="*/ 7866029 w 9154486"/>
              <a:gd name="connsiteY9" fmla="*/ 2082159 h 3308312"/>
              <a:gd name="connsiteX10" fmla="*/ 7866029 w 9154486"/>
              <a:gd name="connsiteY10" fmla="*/ 670581 h 3308312"/>
              <a:gd name="connsiteX11" fmla="*/ 7878976 w 9154486"/>
              <a:gd name="connsiteY11" fmla="*/ 542152 h 3308312"/>
              <a:gd name="connsiteX12" fmla="*/ 8544174 w 9154486"/>
              <a:gd name="connsiteY12"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574985 w 9154486"/>
              <a:gd name="connsiteY6" fmla="*/ 2761152 h 3308312"/>
              <a:gd name="connsiteX7" fmla="*/ 7187036 w 9154486"/>
              <a:gd name="connsiteY7" fmla="*/ 2761152 h 3308312"/>
              <a:gd name="connsiteX8" fmla="*/ 7866029 w 9154486"/>
              <a:gd name="connsiteY8" fmla="*/ 2082159 h 3308312"/>
              <a:gd name="connsiteX9" fmla="*/ 7866029 w 9154486"/>
              <a:gd name="connsiteY9" fmla="*/ 670581 h 3308312"/>
              <a:gd name="connsiteX10" fmla="*/ 7878976 w 9154486"/>
              <a:gd name="connsiteY10" fmla="*/ 542152 h 3308312"/>
              <a:gd name="connsiteX11" fmla="*/ 8544174 w 9154486"/>
              <a:gd name="connsiteY11"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574985 w 9154486"/>
              <a:gd name="connsiteY5" fmla="*/ 2761152 h 3308312"/>
              <a:gd name="connsiteX6" fmla="*/ 7187036 w 9154486"/>
              <a:gd name="connsiteY6" fmla="*/ 2761152 h 3308312"/>
              <a:gd name="connsiteX7" fmla="*/ 7866029 w 9154486"/>
              <a:gd name="connsiteY7" fmla="*/ 2082159 h 3308312"/>
              <a:gd name="connsiteX8" fmla="*/ 7866029 w 9154486"/>
              <a:gd name="connsiteY8" fmla="*/ 670581 h 3308312"/>
              <a:gd name="connsiteX9" fmla="*/ 7878976 w 9154486"/>
              <a:gd name="connsiteY9" fmla="*/ 542152 h 3308312"/>
              <a:gd name="connsiteX10" fmla="*/ 8544174 w 9154486"/>
              <a:gd name="connsiteY10"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7187036 w 9154486"/>
              <a:gd name="connsiteY5" fmla="*/ 2761152 h 3308312"/>
              <a:gd name="connsiteX6" fmla="*/ 7866029 w 9154486"/>
              <a:gd name="connsiteY6" fmla="*/ 2082159 h 3308312"/>
              <a:gd name="connsiteX7" fmla="*/ 7866029 w 9154486"/>
              <a:gd name="connsiteY7" fmla="*/ 670581 h 3308312"/>
              <a:gd name="connsiteX8" fmla="*/ 7878976 w 9154486"/>
              <a:gd name="connsiteY8" fmla="*/ 542152 h 3308312"/>
              <a:gd name="connsiteX9" fmla="*/ 8544174 w 9154486"/>
              <a:gd name="connsiteY9" fmla="*/ 0 h 3308312"/>
              <a:gd name="connsiteX0" fmla="*/ 9088752 w 9699064"/>
              <a:gd name="connsiteY0" fmla="*/ 0 h 3308312"/>
              <a:gd name="connsiteX1" fmla="*/ 9699064 w 9699064"/>
              <a:gd name="connsiteY1" fmla="*/ 0 h 3308312"/>
              <a:gd name="connsiteX2" fmla="*/ 9699064 w 9699064"/>
              <a:gd name="connsiteY2" fmla="*/ 3308312 h 3308312"/>
              <a:gd name="connsiteX3" fmla="*/ 0 w 9699064"/>
              <a:gd name="connsiteY3" fmla="*/ 3308312 h 3308312"/>
              <a:gd name="connsiteX4" fmla="*/ 544578 w 9699064"/>
              <a:gd name="connsiteY4" fmla="*/ 2752008 h 3308312"/>
              <a:gd name="connsiteX5" fmla="*/ 7731614 w 9699064"/>
              <a:gd name="connsiteY5" fmla="*/ 2761152 h 3308312"/>
              <a:gd name="connsiteX6" fmla="*/ 8410607 w 9699064"/>
              <a:gd name="connsiteY6" fmla="*/ 2082159 h 3308312"/>
              <a:gd name="connsiteX7" fmla="*/ 8410607 w 9699064"/>
              <a:gd name="connsiteY7" fmla="*/ 670581 h 3308312"/>
              <a:gd name="connsiteX8" fmla="*/ 8423554 w 9699064"/>
              <a:gd name="connsiteY8" fmla="*/ 542152 h 3308312"/>
              <a:gd name="connsiteX9" fmla="*/ 9088752 w 9699064"/>
              <a:gd name="connsiteY9" fmla="*/ 0 h 3308312"/>
              <a:gd name="connsiteX0" fmla="*/ 9252125 w 9862437"/>
              <a:gd name="connsiteY0" fmla="*/ 0 h 3308312"/>
              <a:gd name="connsiteX1" fmla="*/ 9862437 w 9862437"/>
              <a:gd name="connsiteY1" fmla="*/ 0 h 3308312"/>
              <a:gd name="connsiteX2" fmla="*/ 9862437 w 9862437"/>
              <a:gd name="connsiteY2" fmla="*/ 3308312 h 3308312"/>
              <a:gd name="connsiteX3" fmla="*/ 0 w 9862437"/>
              <a:gd name="connsiteY3" fmla="*/ 3299236 h 3308312"/>
              <a:gd name="connsiteX4" fmla="*/ 707951 w 9862437"/>
              <a:gd name="connsiteY4" fmla="*/ 2752008 h 3308312"/>
              <a:gd name="connsiteX5" fmla="*/ 7894987 w 9862437"/>
              <a:gd name="connsiteY5" fmla="*/ 2761152 h 3308312"/>
              <a:gd name="connsiteX6" fmla="*/ 8573980 w 9862437"/>
              <a:gd name="connsiteY6" fmla="*/ 2082159 h 3308312"/>
              <a:gd name="connsiteX7" fmla="*/ 8573980 w 9862437"/>
              <a:gd name="connsiteY7" fmla="*/ 670581 h 3308312"/>
              <a:gd name="connsiteX8" fmla="*/ 8586927 w 9862437"/>
              <a:gd name="connsiteY8" fmla="*/ 542152 h 3308312"/>
              <a:gd name="connsiteX9" fmla="*/ 9252125 w 9862437"/>
              <a:gd name="connsiteY9" fmla="*/ 0 h 3308312"/>
              <a:gd name="connsiteX0" fmla="*/ 9270278 w 9880590"/>
              <a:gd name="connsiteY0" fmla="*/ 0 h 3308312"/>
              <a:gd name="connsiteX1" fmla="*/ 9880590 w 9880590"/>
              <a:gd name="connsiteY1" fmla="*/ 0 h 3308312"/>
              <a:gd name="connsiteX2" fmla="*/ 9880590 w 9880590"/>
              <a:gd name="connsiteY2" fmla="*/ 3308312 h 3308312"/>
              <a:gd name="connsiteX3" fmla="*/ 18153 w 9880590"/>
              <a:gd name="connsiteY3" fmla="*/ 3299236 h 3308312"/>
              <a:gd name="connsiteX4" fmla="*/ 0 w 9880590"/>
              <a:gd name="connsiteY4" fmla="*/ 2715703 h 3308312"/>
              <a:gd name="connsiteX5" fmla="*/ 7913140 w 9880590"/>
              <a:gd name="connsiteY5" fmla="*/ 2761152 h 3308312"/>
              <a:gd name="connsiteX6" fmla="*/ 8592133 w 9880590"/>
              <a:gd name="connsiteY6" fmla="*/ 2082159 h 3308312"/>
              <a:gd name="connsiteX7" fmla="*/ 8592133 w 9880590"/>
              <a:gd name="connsiteY7" fmla="*/ 670581 h 3308312"/>
              <a:gd name="connsiteX8" fmla="*/ 8605080 w 9880590"/>
              <a:gd name="connsiteY8" fmla="*/ 542152 h 3308312"/>
              <a:gd name="connsiteX9" fmla="*/ 9270278 w 9880590"/>
              <a:gd name="connsiteY9" fmla="*/ 0 h 3308312"/>
              <a:gd name="connsiteX0" fmla="*/ 9279354 w 9889666"/>
              <a:gd name="connsiteY0" fmla="*/ 0 h 3308312"/>
              <a:gd name="connsiteX1" fmla="*/ 9889666 w 9889666"/>
              <a:gd name="connsiteY1" fmla="*/ 0 h 3308312"/>
              <a:gd name="connsiteX2" fmla="*/ 9889666 w 9889666"/>
              <a:gd name="connsiteY2" fmla="*/ 3308312 h 3308312"/>
              <a:gd name="connsiteX3" fmla="*/ 0 w 9889666"/>
              <a:gd name="connsiteY3" fmla="*/ 3308312 h 3308312"/>
              <a:gd name="connsiteX4" fmla="*/ 9076 w 9889666"/>
              <a:gd name="connsiteY4" fmla="*/ 2715703 h 3308312"/>
              <a:gd name="connsiteX5" fmla="*/ 7922216 w 9889666"/>
              <a:gd name="connsiteY5" fmla="*/ 2761152 h 3308312"/>
              <a:gd name="connsiteX6" fmla="*/ 8601209 w 9889666"/>
              <a:gd name="connsiteY6" fmla="*/ 2082159 h 3308312"/>
              <a:gd name="connsiteX7" fmla="*/ 8601209 w 9889666"/>
              <a:gd name="connsiteY7" fmla="*/ 670581 h 3308312"/>
              <a:gd name="connsiteX8" fmla="*/ 8614156 w 9889666"/>
              <a:gd name="connsiteY8" fmla="*/ 542152 h 3308312"/>
              <a:gd name="connsiteX9" fmla="*/ 9279354 w 9889666"/>
              <a:gd name="connsiteY9" fmla="*/ 0 h 3308312"/>
              <a:gd name="connsiteX0" fmla="*/ 9270278 w 9880590"/>
              <a:gd name="connsiteY0" fmla="*/ 0 h 3317388"/>
              <a:gd name="connsiteX1" fmla="*/ 9880590 w 9880590"/>
              <a:gd name="connsiteY1" fmla="*/ 0 h 3317388"/>
              <a:gd name="connsiteX2" fmla="*/ 9880590 w 9880590"/>
              <a:gd name="connsiteY2" fmla="*/ 3308312 h 3317388"/>
              <a:gd name="connsiteX3" fmla="*/ 9077 w 9880590"/>
              <a:gd name="connsiteY3" fmla="*/ 3317388 h 3317388"/>
              <a:gd name="connsiteX4" fmla="*/ 0 w 9880590"/>
              <a:gd name="connsiteY4" fmla="*/ 2715703 h 3317388"/>
              <a:gd name="connsiteX5" fmla="*/ 7913140 w 9880590"/>
              <a:gd name="connsiteY5" fmla="*/ 2761152 h 3317388"/>
              <a:gd name="connsiteX6" fmla="*/ 8592133 w 9880590"/>
              <a:gd name="connsiteY6" fmla="*/ 2082159 h 3317388"/>
              <a:gd name="connsiteX7" fmla="*/ 8592133 w 9880590"/>
              <a:gd name="connsiteY7" fmla="*/ 670581 h 3317388"/>
              <a:gd name="connsiteX8" fmla="*/ 8605080 w 9880590"/>
              <a:gd name="connsiteY8" fmla="*/ 542152 h 3317388"/>
              <a:gd name="connsiteX9" fmla="*/ 9270278 w 9880590"/>
              <a:gd name="connsiteY9" fmla="*/ 0 h 331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80590" h="3317388">
                <a:moveTo>
                  <a:pt x="9270278" y="0"/>
                </a:moveTo>
                <a:lnTo>
                  <a:pt x="9880590" y="0"/>
                </a:lnTo>
                <a:lnTo>
                  <a:pt x="9880590" y="3308312"/>
                </a:lnTo>
                <a:lnTo>
                  <a:pt x="9077" y="3317388"/>
                </a:lnTo>
                <a:lnTo>
                  <a:pt x="0" y="2715703"/>
                </a:lnTo>
                <a:lnTo>
                  <a:pt x="7913140" y="2761152"/>
                </a:lnTo>
                <a:cubicBezTo>
                  <a:pt x="8288137" y="2761152"/>
                  <a:pt x="8592133" y="2457156"/>
                  <a:pt x="8592133" y="2082159"/>
                </a:cubicBezTo>
                <a:lnTo>
                  <a:pt x="8592133" y="670581"/>
                </a:lnTo>
                <a:lnTo>
                  <a:pt x="8605080" y="542152"/>
                </a:lnTo>
                <a:cubicBezTo>
                  <a:pt x="8668394" y="232747"/>
                  <a:pt x="8942156" y="0"/>
                  <a:pt x="9270278" y="0"/>
                </a:cubicBezTo>
                <a:close/>
              </a:path>
            </a:pathLst>
          </a:cu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userDrawn="1"/>
        </p:nvSpPr>
        <p:spPr>
          <a:xfrm>
            <a:off x="3719299" y="1065666"/>
            <a:ext cx="1672972" cy="1672972"/>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3782590" y="1128957"/>
            <a:ext cx="1546390" cy="1546390"/>
          </a:xfrm>
          <a:prstGeom prst="ellipse">
            <a:avLst/>
          </a:prstGeom>
        </p:spPr>
      </p:pic>
      <p:sp>
        <p:nvSpPr>
          <p:cNvPr id="36" name="Oval 35"/>
          <p:cNvSpPr/>
          <p:nvPr userDrawn="1"/>
        </p:nvSpPr>
        <p:spPr>
          <a:xfrm>
            <a:off x="6617140" y="1065666"/>
            <a:ext cx="1672972" cy="1672972"/>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6680431" y="1128957"/>
            <a:ext cx="1546390" cy="1546390"/>
          </a:xfrm>
          <a:prstGeom prst="ellipse">
            <a:avLst/>
          </a:prstGeom>
        </p:spPr>
      </p:pic>
      <p:sp>
        <p:nvSpPr>
          <p:cNvPr id="32" name="Oval 31"/>
          <p:cNvSpPr/>
          <p:nvPr userDrawn="1"/>
        </p:nvSpPr>
        <p:spPr>
          <a:xfrm>
            <a:off x="895417" y="1065666"/>
            <a:ext cx="1672972" cy="1672972"/>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958708" y="1128957"/>
            <a:ext cx="1546390" cy="1546390"/>
          </a:xfrm>
          <a:prstGeom prst="ellipse">
            <a:avLst/>
          </a:prstGeom>
        </p:spPr>
      </p:pic>
      <p:sp>
        <p:nvSpPr>
          <p:cNvPr id="7" name="Picture Placeholder 6"/>
          <p:cNvSpPr>
            <a:spLocks noGrp="1"/>
          </p:cNvSpPr>
          <p:nvPr>
            <p:ph type="pic" sz="quarter" idx="10" hasCustomPrompt="1"/>
          </p:nvPr>
        </p:nvSpPr>
        <p:spPr>
          <a:xfrm>
            <a:off x="1051169" y="1221418"/>
            <a:ext cx="1361469" cy="1361469"/>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a:buNone/>
              <a:defRPr sz="1600" b="1">
                <a:solidFill>
                  <a:schemeClr val="bg1">
                    <a:alpha val="75000"/>
                  </a:schemeClr>
                </a:solidFill>
              </a:defRPr>
            </a:lvl1pPr>
          </a:lstStyle>
          <a:p>
            <a:r>
              <a:rPr lang="en-US" dirty="0"/>
              <a:t>ADD</a:t>
            </a:r>
            <a:br>
              <a:rPr lang="en-US" dirty="0"/>
            </a:br>
            <a:r>
              <a:rPr lang="en-US" dirty="0"/>
              <a:t>YOUR PHOTO HERE</a:t>
            </a:r>
          </a:p>
        </p:txBody>
      </p:sp>
      <p:sp>
        <p:nvSpPr>
          <p:cNvPr id="10" name="Text Placeholder 9"/>
          <p:cNvSpPr>
            <a:spLocks noGrp="1"/>
          </p:cNvSpPr>
          <p:nvPr>
            <p:ph type="body" sz="quarter" idx="11" hasCustomPrompt="1"/>
          </p:nvPr>
        </p:nvSpPr>
        <p:spPr>
          <a:xfrm>
            <a:off x="481112" y="2816288"/>
            <a:ext cx="2425372" cy="351746"/>
          </a:xfrm>
        </p:spPr>
        <p:txBody>
          <a:bodyPr>
            <a:noAutofit/>
          </a:bodyPr>
          <a:lstStyle>
            <a:lvl1pPr marL="0" indent="0" algn="ctr" defTabSz="685800" rtl="0" eaLnBrk="1" latinLnBrk="0" hangingPunct="1">
              <a:lnSpc>
                <a:spcPct val="90000"/>
              </a:lnSpc>
              <a:spcBef>
                <a:spcPct val="0"/>
              </a:spcBef>
              <a:buNone/>
              <a:defRPr lang="en-US" sz="2000" b="1" kern="1200" dirty="0">
                <a:solidFill>
                  <a:schemeClr val="tx1"/>
                </a:solidFill>
                <a:latin typeface="+mj-lt"/>
                <a:ea typeface="+mj-ea"/>
                <a:cs typeface="+mj-cs"/>
              </a:defRPr>
            </a:lvl1pPr>
            <a:lvl2pPr marL="342900" indent="0">
              <a:buNone/>
              <a:defRPr b="1"/>
            </a:lvl2pPr>
            <a:lvl3pPr marL="685800" indent="0">
              <a:buNone/>
              <a:defRPr b="1"/>
            </a:lvl3pPr>
            <a:lvl4pPr marL="1028700" indent="0">
              <a:buNone/>
              <a:defRPr b="1"/>
            </a:lvl4pPr>
            <a:lvl5pPr marL="1371600" indent="0">
              <a:buNone/>
              <a:defRPr b="1"/>
            </a:lvl5pPr>
          </a:lstStyle>
          <a:p>
            <a:pPr lvl="0"/>
            <a:r>
              <a:rPr lang="en-US" dirty="0"/>
              <a:t>Presenter Name</a:t>
            </a:r>
          </a:p>
        </p:txBody>
      </p:sp>
      <p:sp>
        <p:nvSpPr>
          <p:cNvPr id="5" name="Text Placeholder 4"/>
          <p:cNvSpPr>
            <a:spLocks noGrp="1"/>
          </p:cNvSpPr>
          <p:nvPr>
            <p:ph type="body" sz="quarter" idx="13" hasCustomPrompt="1"/>
          </p:nvPr>
        </p:nvSpPr>
        <p:spPr>
          <a:xfrm>
            <a:off x="481113" y="3235886"/>
            <a:ext cx="2425372" cy="293211"/>
          </a:xfrm>
        </p:spPr>
        <p:txBody>
          <a:bodyPr>
            <a:normAutofit/>
          </a:bodyPr>
          <a:lstStyle>
            <a:lvl1pPr marL="0" indent="0" algn="ctr">
              <a:buNone/>
              <a:defRPr sz="1050" baseline="0">
                <a:solidFill>
                  <a:schemeClr val="tx2"/>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Add Job Title Here</a:t>
            </a:r>
          </a:p>
        </p:txBody>
      </p:sp>
      <p:sp>
        <p:nvSpPr>
          <p:cNvPr id="13" name="Picture Placeholder 6"/>
          <p:cNvSpPr>
            <a:spLocks noGrp="1"/>
          </p:cNvSpPr>
          <p:nvPr>
            <p:ph type="pic" sz="quarter" idx="17" hasCustomPrompt="1"/>
          </p:nvPr>
        </p:nvSpPr>
        <p:spPr>
          <a:xfrm>
            <a:off x="3875051" y="1221418"/>
            <a:ext cx="1361469" cy="1361469"/>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a:buNone/>
              <a:defRPr sz="1600" b="1">
                <a:solidFill>
                  <a:schemeClr val="bg1">
                    <a:alpha val="75000"/>
                  </a:schemeClr>
                </a:solidFill>
              </a:defRPr>
            </a:lvl1pPr>
          </a:lstStyle>
          <a:p>
            <a:r>
              <a:rPr lang="en-US" dirty="0"/>
              <a:t>ADD</a:t>
            </a:r>
            <a:br>
              <a:rPr lang="en-US" dirty="0"/>
            </a:br>
            <a:r>
              <a:rPr lang="en-US" dirty="0"/>
              <a:t>YOUR PHOTO HERE</a:t>
            </a:r>
          </a:p>
        </p:txBody>
      </p:sp>
      <p:sp>
        <p:nvSpPr>
          <p:cNvPr id="14" name="Picture Placeholder 6"/>
          <p:cNvSpPr>
            <a:spLocks noGrp="1"/>
          </p:cNvSpPr>
          <p:nvPr>
            <p:ph type="pic" sz="quarter" idx="18" hasCustomPrompt="1"/>
          </p:nvPr>
        </p:nvSpPr>
        <p:spPr>
          <a:xfrm>
            <a:off x="6772892" y="1221418"/>
            <a:ext cx="1361469" cy="1361469"/>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a:buNone/>
              <a:defRPr sz="1600" b="1">
                <a:solidFill>
                  <a:srgbClr val="FFFFFF">
                    <a:alpha val="75000"/>
                  </a:srgbClr>
                </a:solidFill>
              </a:defRPr>
            </a:lvl1pPr>
          </a:lstStyle>
          <a:p>
            <a:r>
              <a:rPr lang="en-US" dirty="0"/>
              <a:t>ADD</a:t>
            </a:r>
            <a:br>
              <a:rPr lang="en-US" dirty="0"/>
            </a:br>
            <a:r>
              <a:rPr lang="en-US" dirty="0"/>
              <a:t>YOUR PHOTO HERE</a:t>
            </a:r>
          </a:p>
        </p:txBody>
      </p:sp>
      <p:sp>
        <p:nvSpPr>
          <p:cNvPr id="16" name="Text Placeholder 4"/>
          <p:cNvSpPr>
            <a:spLocks noGrp="1"/>
          </p:cNvSpPr>
          <p:nvPr>
            <p:ph type="body" sz="quarter" idx="20" hasCustomPrompt="1"/>
          </p:nvPr>
        </p:nvSpPr>
        <p:spPr>
          <a:xfrm>
            <a:off x="3354072" y="3235886"/>
            <a:ext cx="2425372" cy="293211"/>
          </a:xfrm>
        </p:spPr>
        <p:txBody>
          <a:bodyPr>
            <a:normAutofit/>
          </a:bodyPr>
          <a:lstStyle>
            <a:lvl1pPr marL="0" indent="0" algn="ctr">
              <a:buNone/>
              <a:defRPr sz="1050" baseline="0">
                <a:solidFill>
                  <a:schemeClr val="tx2"/>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Add Job Title Here</a:t>
            </a:r>
          </a:p>
        </p:txBody>
      </p:sp>
      <p:sp>
        <p:nvSpPr>
          <p:cNvPr id="18" name="Text Placeholder 4"/>
          <p:cNvSpPr>
            <a:spLocks noGrp="1"/>
          </p:cNvSpPr>
          <p:nvPr>
            <p:ph type="body" sz="quarter" idx="22" hasCustomPrompt="1"/>
          </p:nvPr>
        </p:nvSpPr>
        <p:spPr>
          <a:xfrm>
            <a:off x="6254026" y="3235886"/>
            <a:ext cx="2425372" cy="293211"/>
          </a:xfrm>
        </p:spPr>
        <p:txBody>
          <a:bodyPr>
            <a:normAutofit/>
          </a:bodyPr>
          <a:lstStyle>
            <a:lvl1pPr marL="0" indent="0" algn="ctr">
              <a:buNone/>
              <a:defRPr sz="1050" baseline="0">
                <a:solidFill>
                  <a:schemeClr val="tx2"/>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Add Job Title Here</a:t>
            </a:r>
          </a:p>
        </p:txBody>
      </p:sp>
      <p:sp>
        <p:nvSpPr>
          <p:cNvPr id="19" name="Text Placeholder 9"/>
          <p:cNvSpPr>
            <a:spLocks noGrp="1"/>
          </p:cNvSpPr>
          <p:nvPr>
            <p:ph type="body" sz="quarter" idx="23" hasCustomPrompt="1"/>
          </p:nvPr>
        </p:nvSpPr>
        <p:spPr>
          <a:xfrm>
            <a:off x="3354071" y="2822883"/>
            <a:ext cx="2425372" cy="351746"/>
          </a:xfrm>
        </p:spPr>
        <p:txBody>
          <a:bodyPr>
            <a:normAutofit/>
          </a:bodyPr>
          <a:lstStyle>
            <a:lvl1pPr marL="0" indent="0" algn="ctr">
              <a:buNone/>
              <a:defRPr sz="1600" b="1" baseline="0">
                <a:solidFill>
                  <a:schemeClr val="tx1"/>
                </a:solidFill>
                <a:latin typeface="+mj-lt"/>
              </a:defRPr>
            </a:lvl1pPr>
            <a:lvl2pPr marL="342900" indent="0">
              <a:buNone/>
              <a:defRPr b="1"/>
            </a:lvl2pPr>
            <a:lvl3pPr marL="685800" indent="0">
              <a:buNone/>
              <a:defRPr b="1"/>
            </a:lvl3pPr>
            <a:lvl4pPr marL="1028700" indent="0">
              <a:buNone/>
              <a:defRPr b="1"/>
            </a:lvl4pPr>
            <a:lvl5pPr marL="1371600" indent="0">
              <a:buNone/>
              <a:defRPr b="1"/>
            </a:lvl5pPr>
          </a:lstStyle>
          <a:p>
            <a:pPr lvl="0"/>
            <a:r>
              <a:rPr lang="en-US" dirty="0"/>
              <a:t>Presenter Name</a:t>
            </a:r>
          </a:p>
        </p:txBody>
      </p:sp>
      <p:sp>
        <p:nvSpPr>
          <p:cNvPr id="21" name="Text Placeholder 9"/>
          <p:cNvSpPr>
            <a:spLocks noGrp="1"/>
          </p:cNvSpPr>
          <p:nvPr>
            <p:ph type="body" sz="quarter" idx="24" hasCustomPrompt="1"/>
          </p:nvPr>
        </p:nvSpPr>
        <p:spPr>
          <a:xfrm>
            <a:off x="6254026" y="2822883"/>
            <a:ext cx="2425372" cy="351746"/>
          </a:xfrm>
        </p:spPr>
        <p:txBody>
          <a:bodyPr>
            <a:normAutofit/>
          </a:bodyPr>
          <a:lstStyle>
            <a:lvl1pPr marL="0" indent="0" algn="ctr">
              <a:buNone/>
              <a:defRPr sz="1600" b="1" baseline="0">
                <a:solidFill>
                  <a:schemeClr val="tx1"/>
                </a:solidFill>
                <a:latin typeface="+mj-lt"/>
              </a:defRPr>
            </a:lvl1pPr>
            <a:lvl2pPr marL="342900" indent="0">
              <a:buNone/>
              <a:defRPr b="1"/>
            </a:lvl2pPr>
            <a:lvl3pPr marL="685800" indent="0">
              <a:buNone/>
              <a:defRPr b="1"/>
            </a:lvl3pPr>
            <a:lvl4pPr marL="1028700" indent="0">
              <a:buNone/>
              <a:defRPr b="1"/>
            </a:lvl4pPr>
            <a:lvl5pPr marL="1371600" indent="0">
              <a:buNone/>
              <a:defRPr b="1"/>
            </a:lvl5pPr>
          </a:lstStyle>
          <a:p>
            <a:pPr lvl="0"/>
            <a:r>
              <a:rPr lang="en-US" dirty="0"/>
              <a:t>Presenter Name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troduction — 4">
    <p:spTree>
      <p:nvGrpSpPr>
        <p:cNvPr id="1" name=""/>
        <p:cNvGrpSpPr/>
        <p:nvPr/>
      </p:nvGrpSpPr>
      <p:grpSpPr>
        <a:xfrm>
          <a:off x="0" y="0"/>
          <a:ext cx="0" cy="0"/>
          <a:chOff x="0" y="0"/>
          <a:chExt cx="0" cy="0"/>
        </a:xfrm>
      </p:grpSpPr>
      <p:sp>
        <p:nvSpPr>
          <p:cNvPr id="32" name="Freeform 31"/>
          <p:cNvSpPr/>
          <p:nvPr userDrawn="1"/>
        </p:nvSpPr>
        <p:spPr>
          <a:xfrm>
            <a:off x="-20014" y="1828800"/>
            <a:ext cx="9954287" cy="3342132"/>
          </a:xfrm>
          <a:custGeom>
            <a:avLst/>
            <a:gdLst>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17661 w 9154486"/>
              <a:gd name="connsiteY6" fmla="*/ 27409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49411 w 9154486"/>
              <a:gd name="connsiteY6" fmla="*/ 2588599 h 3308312"/>
              <a:gd name="connsiteX7" fmla="*/ 6438144 w 9154486"/>
              <a:gd name="connsiteY7" fmla="*/ 2747357 h 3308312"/>
              <a:gd name="connsiteX8" fmla="*/ 6574985 w 9154486"/>
              <a:gd name="connsiteY8" fmla="*/ 2761152 h 3308312"/>
              <a:gd name="connsiteX9" fmla="*/ 7187036 w 9154486"/>
              <a:gd name="connsiteY9" fmla="*/ 2761152 h 3308312"/>
              <a:gd name="connsiteX10" fmla="*/ 7866029 w 9154486"/>
              <a:gd name="connsiteY10" fmla="*/ 2082159 h 3308312"/>
              <a:gd name="connsiteX11" fmla="*/ 7866029 w 9154486"/>
              <a:gd name="connsiteY11" fmla="*/ 670581 h 3308312"/>
              <a:gd name="connsiteX12" fmla="*/ 7878976 w 9154486"/>
              <a:gd name="connsiteY12" fmla="*/ 542152 h 3308312"/>
              <a:gd name="connsiteX13" fmla="*/ 8544174 w 9154486"/>
              <a:gd name="connsiteY13"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438144 w 9154486"/>
              <a:gd name="connsiteY6" fmla="*/ 2747357 h 3308312"/>
              <a:gd name="connsiteX7" fmla="*/ 6574985 w 9154486"/>
              <a:gd name="connsiteY7" fmla="*/ 2761152 h 3308312"/>
              <a:gd name="connsiteX8" fmla="*/ 7187036 w 9154486"/>
              <a:gd name="connsiteY8" fmla="*/ 2761152 h 3308312"/>
              <a:gd name="connsiteX9" fmla="*/ 7866029 w 9154486"/>
              <a:gd name="connsiteY9" fmla="*/ 2082159 h 3308312"/>
              <a:gd name="connsiteX10" fmla="*/ 7866029 w 9154486"/>
              <a:gd name="connsiteY10" fmla="*/ 670581 h 3308312"/>
              <a:gd name="connsiteX11" fmla="*/ 7878976 w 9154486"/>
              <a:gd name="connsiteY11" fmla="*/ 542152 h 3308312"/>
              <a:gd name="connsiteX12" fmla="*/ 8544174 w 9154486"/>
              <a:gd name="connsiteY12"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417661 w 9154486"/>
              <a:gd name="connsiteY5" fmla="*/ 2752008 h 3308312"/>
              <a:gd name="connsiteX6" fmla="*/ 6574985 w 9154486"/>
              <a:gd name="connsiteY6" fmla="*/ 2761152 h 3308312"/>
              <a:gd name="connsiteX7" fmla="*/ 7187036 w 9154486"/>
              <a:gd name="connsiteY7" fmla="*/ 2761152 h 3308312"/>
              <a:gd name="connsiteX8" fmla="*/ 7866029 w 9154486"/>
              <a:gd name="connsiteY8" fmla="*/ 2082159 h 3308312"/>
              <a:gd name="connsiteX9" fmla="*/ 7866029 w 9154486"/>
              <a:gd name="connsiteY9" fmla="*/ 670581 h 3308312"/>
              <a:gd name="connsiteX10" fmla="*/ 7878976 w 9154486"/>
              <a:gd name="connsiteY10" fmla="*/ 542152 h 3308312"/>
              <a:gd name="connsiteX11" fmla="*/ 8544174 w 9154486"/>
              <a:gd name="connsiteY11"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6574985 w 9154486"/>
              <a:gd name="connsiteY5" fmla="*/ 2761152 h 3308312"/>
              <a:gd name="connsiteX6" fmla="*/ 7187036 w 9154486"/>
              <a:gd name="connsiteY6" fmla="*/ 2761152 h 3308312"/>
              <a:gd name="connsiteX7" fmla="*/ 7866029 w 9154486"/>
              <a:gd name="connsiteY7" fmla="*/ 2082159 h 3308312"/>
              <a:gd name="connsiteX8" fmla="*/ 7866029 w 9154486"/>
              <a:gd name="connsiteY8" fmla="*/ 670581 h 3308312"/>
              <a:gd name="connsiteX9" fmla="*/ 7878976 w 9154486"/>
              <a:gd name="connsiteY9" fmla="*/ 542152 h 3308312"/>
              <a:gd name="connsiteX10" fmla="*/ 8544174 w 9154486"/>
              <a:gd name="connsiteY10" fmla="*/ 0 h 3308312"/>
              <a:gd name="connsiteX0" fmla="*/ 8544174 w 9154486"/>
              <a:gd name="connsiteY0" fmla="*/ 0 h 3308312"/>
              <a:gd name="connsiteX1" fmla="*/ 9154486 w 9154486"/>
              <a:gd name="connsiteY1" fmla="*/ 0 h 3308312"/>
              <a:gd name="connsiteX2" fmla="*/ 9154486 w 9154486"/>
              <a:gd name="connsiteY2" fmla="*/ 3308312 h 3308312"/>
              <a:gd name="connsiteX3" fmla="*/ 0 w 9154486"/>
              <a:gd name="connsiteY3" fmla="*/ 3308312 h 3308312"/>
              <a:gd name="connsiteX4" fmla="*/ 0 w 9154486"/>
              <a:gd name="connsiteY4" fmla="*/ 2752008 h 3308312"/>
              <a:gd name="connsiteX5" fmla="*/ 7187036 w 9154486"/>
              <a:gd name="connsiteY5" fmla="*/ 2761152 h 3308312"/>
              <a:gd name="connsiteX6" fmla="*/ 7866029 w 9154486"/>
              <a:gd name="connsiteY6" fmla="*/ 2082159 h 3308312"/>
              <a:gd name="connsiteX7" fmla="*/ 7866029 w 9154486"/>
              <a:gd name="connsiteY7" fmla="*/ 670581 h 3308312"/>
              <a:gd name="connsiteX8" fmla="*/ 7878976 w 9154486"/>
              <a:gd name="connsiteY8" fmla="*/ 542152 h 3308312"/>
              <a:gd name="connsiteX9" fmla="*/ 8544174 w 9154486"/>
              <a:gd name="connsiteY9" fmla="*/ 0 h 3308312"/>
              <a:gd name="connsiteX0" fmla="*/ 9088752 w 9699064"/>
              <a:gd name="connsiteY0" fmla="*/ 0 h 3308312"/>
              <a:gd name="connsiteX1" fmla="*/ 9699064 w 9699064"/>
              <a:gd name="connsiteY1" fmla="*/ 0 h 3308312"/>
              <a:gd name="connsiteX2" fmla="*/ 9699064 w 9699064"/>
              <a:gd name="connsiteY2" fmla="*/ 3308312 h 3308312"/>
              <a:gd name="connsiteX3" fmla="*/ 0 w 9699064"/>
              <a:gd name="connsiteY3" fmla="*/ 3308312 h 3308312"/>
              <a:gd name="connsiteX4" fmla="*/ 544578 w 9699064"/>
              <a:gd name="connsiteY4" fmla="*/ 2752008 h 3308312"/>
              <a:gd name="connsiteX5" fmla="*/ 7731614 w 9699064"/>
              <a:gd name="connsiteY5" fmla="*/ 2761152 h 3308312"/>
              <a:gd name="connsiteX6" fmla="*/ 8410607 w 9699064"/>
              <a:gd name="connsiteY6" fmla="*/ 2082159 h 3308312"/>
              <a:gd name="connsiteX7" fmla="*/ 8410607 w 9699064"/>
              <a:gd name="connsiteY7" fmla="*/ 670581 h 3308312"/>
              <a:gd name="connsiteX8" fmla="*/ 8423554 w 9699064"/>
              <a:gd name="connsiteY8" fmla="*/ 542152 h 3308312"/>
              <a:gd name="connsiteX9" fmla="*/ 9088752 w 9699064"/>
              <a:gd name="connsiteY9" fmla="*/ 0 h 3308312"/>
              <a:gd name="connsiteX0" fmla="*/ 9252125 w 9862437"/>
              <a:gd name="connsiteY0" fmla="*/ 0 h 3308312"/>
              <a:gd name="connsiteX1" fmla="*/ 9862437 w 9862437"/>
              <a:gd name="connsiteY1" fmla="*/ 0 h 3308312"/>
              <a:gd name="connsiteX2" fmla="*/ 9862437 w 9862437"/>
              <a:gd name="connsiteY2" fmla="*/ 3308312 h 3308312"/>
              <a:gd name="connsiteX3" fmla="*/ 0 w 9862437"/>
              <a:gd name="connsiteY3" fmla="*/ 3299236 h 3308312"/>
              <a:gd name="connsiteX4" fmla="*/ 707951 w 9862437"/>
              <a:gd name="connsiteY4" fmla="*/ 2752008 h 3308312"/>
              <a:gd name="connsiteX5" fmla="*/ 7894987 w 9862437"/>
              <a:gd name="connsiteY5" fmla="*/ 2761152 h 3308312"/>
              <a:gd name="connsiteX6" fmla="*/ 8573980 w 9862437"/>
              <a:gd name="connsiteY6" fmla="*/ 2082159 h 3308312"/>
              <a:gd name="connsiteX7" fmla="*/ 8573980 w 9862437"/>
              <a:gd name="connsiteY7" fmla="*/ 670581 h 3308312"/>
              <a:gd name="connsiteX8" fmla="*/ 8586927 w 9862437"/>
              <a:gd name="connsiteY8" fmla="*/ 542152 h 3308312"/>
              <a:gd name="connsiteX9" fmla="*/ 9252125 w 9862437"/>
              <a:gd name="connsiteY9" fmla="*/ 0 h 3308312"/>
              <a:gd name="connsiteX0" fmla="*/ 9270278 w 9880590"/>
              <a:gd name="connsiteY0" fmla="*/ 0 h 3308312"/>
              <a:gd name="connsiteX1" fmla="*/ 9880590 w 9880590"/>
              <a:gd name="connsiteY1" fmla="*/ 0 h 3308312"/>
              <a:gd name="connsiteX2" fmla="*/ 9880590 w 9880590"/>
              <a:gd name="connsiteY2" fmla="*/ 3308312 h 3308312"/>
              <a:gd name="connsiteX3" fmla="*/ 18153 w 9880590"/>
              <a:gd name="connsiteY3" fmla="*/ 3299236 h 3308312"/>
              <a:gd name="connsiteX4" fmla="*/ 0 w 9880590"/>
              <a:gd name="connsiteY4" fmla="*/ 2715703 h 3308312"/>
              <a:gd name="connsiteX5" fmla="*/ 7913140 w 9880590"/>
              <a:gd name="connsiteY5" fmla="*/ 2761152 h 3308312"/>
              <a:gd name="connsiteX6" fmla="*/ 8592133 w 9880590"/>
              <a:gd name="connsiteY6" fmla="*/ 2082159 h 3308312"/>
              <a:gd name="connsiteX7" fmla="*/ 8592133 w 9880590"/>
              <a:gd name="connsiteY7" fmla="*/ 670581 h 3308312"/>
              <a:gd name="connsiteX8" fmla="*/ 8605080 w 9880590"/>
              <a:gd name="connsiteY8" fmla="*/ 542152 h 3308312"/>
              <a:gd name="connsiteX9" fmla="*/ 9270278 w 9880590"/>
              <a:gd name="connsiteY9" fmla="*/ 0 h 3308312"/>
              <a:gd name="connsiteX0" fmla="*/ 9279354 w 9889666"/>
              <a:gd name="connsiteY0" fmla="*/ 0 h 3308312"/>
              <a:gd name="connsiteX1" fmla="*/ 9889666 w 9889666"/>
              <a:gd name="connsiteY1" fmla="*/ 0 h 3308312"/>
              <a:gd name="connsiteX2" fmla="*/ 9889666 w 9889666"/>
              <a:gd name="connsiteY2" fmla="*/ 3308312 h 3308312"/>
              <a:gd name="connsiteX3" fmla="*/ 0 w 9889666"/>
              <a:gd name="connsiteY3" fmla="*/ 3308312 h 3308312"/>
              <a:gd name="connsiteX4" fmla="*/ 9076 w 9889666"/>
              <a:gd name="connsiteY4" fmla="*/ 2715703 h 3308312"/>
              <a:gd name="connsiteX5" fmla="*/ 7922216 w 9889666"/>
              <a:gd name="connsiteY5" fmla="*/ 2761152 h 3308312"/>
              <a:gd name="connsiteX6" fmla="*/ 8601209 w 9889666"/>
              <a:gd name="connsiteY6" fmla="*/ 2082159 h 3308312"/>
              <a:gd name="connsiteX7" fmla="*/ 8601209 w 9889666"/>
              <a:gd name="connsiteY7" fmla="*/ 670581 h 3308312"/>
              <a:gd name="connsiteX8" fmla="*/ 8614156 w 9889666"/>
              <a:gd name="connsiteY8" fmla="*/ 542152 h 3308312"/>
              <a:gd name="connsiteX9" fmla="*/ 9279354 w 9889666"/>
              <a:gd name="connsiteY9" fmla="*/ 0 h 3308312"/>
              <a:gd name="connsiteX0" fmla="*/ 9270278 w 9880590"/>
              <a:gd name="connsiteY0" fmla="*/ 0 h 3317388"/>
              <a:gd name="connsiteX1" fmla="*/ 9880590 w 9880590"/>
              <a:gd name="connsiteY1" fmla="*/ 0 h 3317388"/>
              <a:gd name="connsiteX2" fmla="*/ 9880590 w 9880590"/>
              <a:gd name="connsiteY2" fmla="*/ 3308312 h 3317388"/>
              <a:gd name="connsiteX3" fmla="*/ 9077 w 9880590"/>
              <a:gd name="connsiteY3" fmla="*/ 3317388 h 3317388"/>
              <a:gd name="connsiteX4" fmla="*/ 0 w 9880590"/>
              <a:gd name="connsiteY4" fmla="*/ 2715703 h 3317388"/>
              <a:gd name="connsiteX5" fmla="*/ 7913140 w 9880590"/>
              <a:gd name="connsiteY5" fmla="*/ 2761152 h 3317388"/>
              <a:gd name="connsiteX6" fmla="*/ 8592133 w 9880590"/>
              <a:gd name="connsiteY6" fmla="*/ 2082159 h 3317388"/>
              <a:gd name="connsiteX7" fmla="*/ 8592133 w 9880590"/>
              <a:gd name="connsiteY7" fmla="*/ 670581 h 3317388"/>
              <a:gd name="connsiteX8" fmla="*/ 8605080 w 9880590"/>
              <a:gd name="connsiteY8" fmla="*/ 542152 h 3317388"/>
              <a:gd name="connsiteX9" fmla="*/ 9270278 w 9880590"/>
              <a:gd name="connsiteY9" fmla="*/ 0 h 331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80590" h="3317388">
                <a:moveTo>
                  <a:pt x="9270278" y="0"/>
                </a:moveTo>
                <a:lnTo>
                  <a:pt x="9880590" y="0"/>
                </a:lnTo>
                <a:lnTo>
                  <a:pt x="9880590" y="3308312"/>
                </a:lnTo>
                <a:lnTo>
                  <a:pt x="9077" y="3317388"/>
                </a:lnTo>
                <a:lnTo>
                  <a:pt x="0" y="2715703"/>
                </a:lnTo>
                <a:lnTo>
                  <a:pt x="7913140" y="2761152"/>
                </a:lnTo>
                <a:cubicBezTo>
                  <a:pt x="8288137" y="2761152"/>
                  <a:pt x="8592133" y="2457156"/>
                  <a:pt x="8592133" y="2082159"/>
                </a:cubicBezTo>
                <a:lnTo>
                  <a:pt x="8592133" y="670581"/>
                </a:lnTo>
                <a:lnTo>
                  <a:pt x="8605080" y="542152"/>
                </a:lnTo>
                <a:cubicBezTo>
                  <a:pt x="8668394" y="232747"/>
                  <a:pt x="8942156" y="0"/>
                  <a:pt x="9270278" y="0"/>
                </a:cubicBezTo>
                <a:close/>
              </a:path>
            </a:pathLst>
          </a:custGeom>
          <a:no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userDrawn="1"/>
        </p:nvSpPr>
        <p:spPr>
          <a:xfrm>
            <a:off x="2663704" y="1095935"/>
            <a:ext cx="1618626" cy="1618626"/>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2724939" y="1157170"/>
            <a:ext cx="1496156" cy="1496156"/>
          </a:xfrm>
          <a:prstGeom prst="ellipse">
            <a:avLst/>
          </a:prstGeom>
        </p:spPr>
      </p:pic>
      <p:sp>
        <p:nvSpPr>
          <p:cNvPr id="24" name="Oval 23"/>
          <p:cNvSpPr/>
          <p:nvPr userDrawn="1"/>
        </p:nvSpPr>
        <p:spPr>
          <a:xfrm>
            <a:off x="4855575" y="1095935"/>
            <a:ext cx="1618626" cy="1618626"/>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4916810" y="1157170"/>
            <a:ext cx="1496156" cy="1496156"/>
          </a:xfrm>
          <a:prstGeom prst="ellipse">
            <a:avLst/>
          </a:prstGeom>
        </p:spPr>
      </p:pic>
      <p:sp>
        <p:nvSpPr>
          <p:cNvPr id="28" name="Oval 27"/>
          <p:cNvSpPr/>
          <p:nvPr userDrawn="1"/>
        </p:nvSpPr>
        <p:spPr>
          <a:xfrm>
            <a:off x="7020551" y="1095935"/>
            <a:ext cx="1618626" cy="1618626"/>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7081786" y="1157170"/>
            <a:ext cx="1496156" cy="1496156"/>
          </a:xfrm>
          <a:prstGeom prst="ellipse">
            <a:avLst/>
          </a:prstGeom>
        </p:spPr>
      </p:pic>
      <p:sp>
        <p:nvSpPr>
          <p:cNvPr id="17" name="Oval 16"/>
          <p:cNvSpPr/>
          <p:nvPr userDrawn="1"/>
        </p:nvSpPr>
        <p:spPr>
          <a:xfrm>
            <a:off x="492004" y="1095935"/>
            <a:ext cx="1618626" cy="1618626"/>
          </a:xfrm>
          <a:prstGeom prst="ellipse">
            <a:avLst/>
          </a:prstGeom>
          <a:noFill/>
          <a:ln>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userDrawn="1"/>
        </p:nvPicPr>
        <p:blipFill rotWithShape="1">
          <a:blip r:embed="rId2" cstate="screen">
            <a:alphaModFix amt="27000"/>
            <a:extLst>
              <a:ext uri="{28A0092B-C50C-407E-A947-70E740481C1C}">
                <a14:useLocalDpi xmlns:a14="http://schemas.microsoft.com/office/drawing/2010/main"/>
              </a:ext>
            </a:extLst>
          </a:blip>
          <a:srcRect l="10690" t="20300" r="63874" b="34509"/>
          <a:stretch/>
        </p:blipFill>
        <p:spPr>
          <a:xfrm>
            <a:off x="553239" y="1157170"/>
            <a:ext cx="1496156" cy="1496156"/>
          </a:xfrm>
          <a:prstGeom prst="ellipse">
            <a:avLst/>
          </a:prstGeom>
        </p:spPr>
      </p:pic>
      <p:sp>
        <p:nvSpPr>
          <p:cNvPr id="7" name="Picture Placeholder 6"/>
          <p:cNvSpPr>
            <a:spLocks noGrp="1"/>
          </p:cNvSpPr>
          <p:nvPr>
            <p:ph type="pic" sz="quarter" idx="10" hasCustomPrompt="1"/>
          </p:nvPr>
        </p:nvSpPr>
        <p:spPr>
          <a:xfrm>
            <a:off x="620583" y="1224514"/>
            <a:ext cx="1361469" cy="1361469"/>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a:buNone/>
              <a:defRPr sz="1600" b="1">
                <a:solidFill>
                  <a:schemeClr val="bg1">
                    <a:alpha val="75000"/>
                  </a:schemeClr>
                </a:solidFill>
              </a:defRPr>
            </a:lvl1pPr>
          </a:lstStyle>
          <a:p>
            <a:r>
              <a:rPr lang="en-US" dirty="0"/>
              <a:t>ADD</a:t>
            </a:r>
            <a:br>
              <a:rPr lang="en-US" dirty="0"/>
            </a:br>
            <a:r>
              <a:rPr lang="en-US" dirty="0"/>
              <a:t>YOUR PHOTO HERE</a:t>
            </a:r>
          </a:p>
        </p:txBody>
      </p:sp>
      <p:sp>
        <p:nvSpPr>
          <p:cNvPr id="5" name="Text Placeholder 4"/>
          <p:cNvSpPr>
            <a:spLocks noGrp="1"/>
          </p:cNvSpPr>
          <p:nvPr>
            <p:ph type="body" sz="quarter" idx="13" hasCustomPrompt="1"/>
          </p:nvPr>
        </p:nvSpPr>
        <p:spPr>
          <a:xfrm>
            <a:off x="328868" y="3235886"/>
            <a:ext cx="1950602" cy="293211"/>
          </a:xfrm>
        </p:spPr>
        <p:txBody>
          <a:bodyPr>
            <a:normAutofit/>
          </a:bodyPr>
          <a:lstStyle>
            <a:lvl1pPr marL="0" indent="0" algn="ctr">
              <a:buNone/>
              <a:defRPr sz="1050" baseline="0">
                <a:solidFill>
                  <a:schemeClr val="tx2"/>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Add Job Title Here</a:t>
            </a:r>
          </a:p>
        </p:txBody>
      </p:sp>
      <p:sp>
        <p:nvSpPr>
          <p:cNvPr id="19" name="Picture Placeholder 6"/>
          <p:cNvSpPr>
            <a:spLocks noGrp="1"/>
          </p:cNvSpPr>
          <p:nvPr>
            <p:ph type="pic" sz="quarter" idx="14" hasCustomPrompt="1"/>
          </p:nvPr>
        </p:nvSpPr>
        <p:spPr>
          <a:xfrm>
            <a:off x="2792283" y="1224514"/>
            <a:ext cx="1361469" cy="1361469"/>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a:buNone/>
              <a:defRPr lang="en-US" sz="1600" b="1" kern="1200" dirty="0">
                <a:solidFill>
                  <a:schemeClr val="bg1">
                    <a:alpha val="75000"/>
                  </a:schemeClr>
                </a:solidFill>
                <a:latin typeface="+mn-lt"/>
                <a:ea typeface="+mn-ea"/>
                <a:cs typeface="+mn-cs"/>
              </a:defRPr>
            </a:lvl1pPr>
          </a:lstStyle>
          <a:p>
            <a:r>
              <a:rPr lang="en-US" dirty="0"/>
              <a:t>ADD</a:t>
            </a:r>
            <a:br>
              <a:rPr lang="en-US" dirty="0"/>
            </a:br>
            <a:r>
              <a:rPr lang="en-US" dirty="0"/>
              <a:t>YOUR PHOTO HERE</a:t>
            </a:r>
          </a:p>
        </p:txBody>
      </p:sp>
      <p:sp>
        <p:nvSpPr>
          <p:cNvPr id="22" name="Picture Placeholder 6"/>
          <p:cNvSpPr>
            <a:spLocks noGrp="1"/>
          </p:cNvSpPr>
          <p:nvPr>
            <p:ph type="pic" sz="quarter" idx="15" hasCustomPrompt="1"/>
          </p:nvPr>
        </p:nvSpPr>
        <p:spPr>
          <a:xfrm>
            <a:off x="4984154" y="1224514"/>
            <a:ext cx="1361469" cy="1361469"/>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defTabSz="685800" rtl="0" eaLnBrk="1" latinLnBrk="0" hangingPunct="1">
              <a:lnSpc>
                <a:spcPct val="90000"/>
              </a:lnSpc>
              <a:spcBef>
                <a:spcPts val="750"/>
              </a:spcBef>
              <a:buFont typeface="Arial" panose="020B0604020202020204" pitchFamily="34" charset="0"/>
              <a:buNone/>
              <a:defRPr lang="en-US" sz="1600" b="1" kern="1200" dirty="0">
                <a:solidFill>
                  <a:schemeClr val="bg1">
                    <a:alpha val="75000"/>
                  </a:schemeClr>
                </a:solidFill>
                <a:latin typeface="+mn-lt"/>
                <a:ea typeface="+mn-ea"/>
                <a:cs typeface="+mn-cs"/>
              </a:defRPr>
            </a:lvl1pPr>
          </a:lstStyle>
          <a:p>
            <a:r>
              <a:rPr lang="en-US" dirty="0"/>
              <a:t>ADD</a:t>
            </a:r>
            <a:br>
              <a:rPr lang="en-US" dirty="0"/>
            </a:br>
            <a:r>
              <a:rPr lang="en-US" dirty="0"/>
              <a:t>YOUR PHOTO HERE</a:t>
            </a:r>
          </a:p>
        </p:txBody>
      </p:sp>
      <p:sp>
        <p:nvSpPr>
          <p:cNvPr id="23" name="Picture Placeholder 6"/>
          <p:cNvSpPr>
            <a:spLocks noGrp="1"/>
          </p:cNvSpPr>
          <p:nvPr>
            <p:ph type="pic" sz="quarter" idx="16" hasCustomPrompt="1"/>
          </p:nvPr>
        </p:nvSpPr>
        <p:spPr>
          <a:xfrm>
            <a:off x="7149130" y="1224514"/>
            <a:ext cx="1361469" cy="1361469"/>
          </a:xfrm>
          <a:prstGeom prst="ellipse">
            <a:avLst/>
          </a:prstGeom>
          <a:blipFill dpi="0" rotWithShape="1">
            <a:blip r:embed="rId3" cstate="screen">
              <a:extLst>
                <a:ext uri="{28A0092B-C50C-407E-A947-70E740481C1C}">
                  <a14:useLocalDpi xmlns:a14="http://schemas.microsoft.com/office/drawing/2010/main"/>
                </a:ext>
              </a:extLst>
            </a:blip>
            <a:srcRect/>
            <a:stretch>
              <a:fillRect l="-28879" t="-2381" r="-28879" b="-2381"/>
            </a:stretch>
          </a:blipFill>
          <a:ln>
            <a:noFill/>
          </a:ln>
        </p:spPr>
        <p:txBody>
          <a:bodyPr wrap="square" anchor="ctr">
            <a:noAutofit/>
          </a:bodyPr>
          <a:lstStyle>
            <a:lvl1pPr marL="0" indent="0" algn="ctr" defTabSz="685800" rtl="0" eaLnBrk="1" latinLnBrk="0" hangingPunct="1">
              <a:lnSpc>
                <a:spcPct val="90000"/>
              </a:lnSpc>
              <a:spcBef>
                <a:spcPts val="750"/>
              </a:spcBef>
              <a:buFont typeface="Arial" panose="020B0604020202020204" pitchFamily="34" charset="0"/>
              <a:buNone/>
              <a:defRPr lang="en-US" sz="1600" b="1" kern="1200" dirty="0">
                <a:solidFill>
                  <a:schemeClr val="bg1">
                    <a:alpha val="75000"/>
                  </a:schemeClr>
                </a:solidFill>
                <a:latin typeface="+mn-lt"/>
                <a:ea typeface="+mn-ea"/>
                <a:cs typeface="+mn-cs"/>
              </a:defRPr>
            </a:lvl1pPr>
          </a:lstStyle>
          <a:p>
            <a:r>
              <a:rPr lang="en-US" dirty="0"/>
              <a:t>ADD</a:t>
            </a:r>
            <a:br>
              <a:rPr lang="en-US" dirty="0"/>
            </a:br>
            <a:r>
              <a:rPr lang="en-US" dirty="0"/>
              <a:t>YOUR PHOTO HERE</a:t>
            </a:r>
          </a:p>
        </p:txBody>
      </p:sp>
      <p:sp>
        <p:nvSpPr>
          <p:cNvPr id="25" name="Text Placeholder 4"/>
          <p:cNvSpPr>
            <a:spLocks noGrp="1"/>
          </p:cNvSpPr>
          <p:nvPr>
            <p:ph type="body" sz="quarter" idx="18" hasCustomPrompt="1"/>
          </p:nvPr>
        </p:nvSpPr>
        <p:spPr>
          <a:xfrm>
            <a:off x="2506088" y="3235886"/>
            <a:ext cx="1950602" cy="293211"/>
          </a:xfrm>
        </p:spPr>
        <p:txBody>
          <a:bodyPr>
            <a:normAutofit/>
          </a:bodyPr>
          <a:lstStyle>
            <a:lvl1pPr marL="0" indent="0" algn="ctr">
              <a:buNone/>
              <a:defRPr sz="1050" baseline="0">
                <a:solidFill>
                  <a:schemeClr val="tx2"/>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Add Job Title Here</a:t>
            </a:r>
          </a:p>
        </p:txBody>
      </p:sp>
      <p:sp>
        <p:nvSpPr>
          <p:cNvPr id="27" name="Text Placeholder 4"/>
          <p:cNvSpPr>
            <a:spLocks noGrp="1"/>
          </p:cNvSpPr>
          <p:nvPr>
            <p:ph type="body" sz="quarter" idx="20" hasCustomPrompt="1"/>
          </p:nvPr>
        </p:nvSpPr>
        <p:spPr>
          <a:xfrm>
            <a:off x="4681054" y="3235886"/>
            <a:ext cx="1950602" cy="293211"/>
          </a:xfrm>
        </p:spPr>
        <p:txBody>
          <a:bodyPr>
            <a:normAutofit/>
          </a:bodyPr>
          <a:lstStyle>
            <a:lvl1pPr marL="0" indent="0" algn="ctr">
              <a:buNone/>
              <a:defRPr sz="1050" baseline="0">
                <a:solidFill>
                  <a:schemeClr val="tx2"/>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Add Job Title Here</a:t>
            </a:r>
          </a:p>
        </p:txBody>
      </p:sp>
      <p:sp>
        <p:nvSpPr>
          <p:cNvPr id="29" name="Text Placeholder 4"/>
          <p:cNvSpPr>
            <a:spLocks noGrp="1"/>
          </p:cNvSpPr>
          <p:nvPr>
            <p:ph type="body" sz="quarter" idx="22" hasCustomPrompt="1"/>
          </p:nvPr>
        </p:nvSpPr>
        <p:spPr>
          <a:xfrm>
            <a:off x="6856020" y="3235886"/>
            <a:ext cx="1950602" cy="293211"/>
          </a:xfrm>
        </p:spPr>
        <p:txBody>
          <a:bodyPr>
            <a:normAutofit/>
          </a:bodyPr>
          <a:lstStyle>
            <a:lvl1pPr marL="0" indent="0" algn="ctr">
              <a:buNone/>
              <a:defRPr sz="1050" baseline="0">
                <a:solidFill>
                  <a:schemeClr val="tx2"/>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Add Job Title Here</a:t>
            </a:r>
          </a:p>
        </p:txBody>
      </p:sp>
      <p:sp>
        <p:nvSpPr>
          <p:cNvPr id="33" name="Text Placeholder 9"/>
          <p:cNvSpPr>
            <a:spLocks noGrp="1"/>
          </p:cNvSpPr>
          <p:nvPr>
            <p:ph type="body" sz="quarter" idx="23" hasCustomPrompt="1"/>
          </p:nvPr>
        </p:nvSpPr>
        <p:spPr>
          <a:xfrm>
            <a:off x="2506087" y="2822883"/>
            <a:ext cx="1950602" cy="351746"/>
          </a:xfrm>
        </p:spPr>
        <p:txBody>
          <a:bodyPr>
            <a:normAutofit/>
          </a:bodyPr>
          <a:lstStyle>
            <a:lvl1pPr marL="0" indent="0" algn="ctr">
              <a:buNone/>
              <a:defRPr sz="1600" b="1" baseline="0">
                <a:solidFill>
                  <a:schemeClr val="tx1"/>
                </a:solidFill>
                <a:latin typeface="+mj-lt"/>
              </a:defRPr>
            </a:lvl1pPr>
            <a:lvl2pPr marL="342900" indent="0">
              <a:buNone/>
              <a:defRPr b="1"/>
            </a:lvl2pPr>
            <a:lvl3pPr marL="685800" indent="0">
              <a:buNone/>
              <a:defRPr b="1"/>
            </a:lvl3pPr>
            <a:lvl4pPr marL="1028700" indent="0">
              <a:buNone/>
              <a:defRPr b="1"/>
            </a:lvl4pPr>
            <a:lvl5pPr marL="1371600" indent="0">
              <a:buNone/>
              <a:defRPr b="1"/>
            </a:lvl5pPr>
          </a:lstStyle>
          <a:p>
            <a:pPr lvl="0"/>
            <a:r>
              <a:rPr lang="en-US" dirty="0"/>
              <a:t>Presenter Name</a:t>
            </a:r>
          </a:p>
        </p:txBody>
      </p:sp>
      <p:sp>
        <p:nvSpPr>
          <p:cNvPr id="34" name="Text Placeholder 9"/>
          <p:cNvSpPr>
            <a:spLocks noGrp="1"/>
          </p:cNvSpPr>
          <p:nvPr>
            <p:ph type="body" sz="quarter" idx="24" hasCustomPrompt="1"/>
          </p:nvPr>
        </p:nvSpPr>
        <p:spPr>
          <a:xfrm>
            <a:off x="4681053" y="2822883"/>
            <a:ext cx="1950602" cy="351746"/>
          </a:xfrm>
        </p:spPr>
        <p:txBody>
          <a:bodyPr>
            <a:normAutofit/>
          </a:bodyPr>
          <a:lstStyle>
            <a:lvl1pPr marL="0" indent="0" algn="ctr">
              <a:buNone/>
              <a:defRPr sz="1600" b="1" baseline="0">
                <a:solidFill>
                  <a:schemeClr val="tx1"/>
                </a:solidFill>
                <a:latin typeface="+mj-lt"/>
              </a:defRPr>
            </a:lvl1pPr>
            <a:lvl2pPr marL="342900" indent="0">
              <a:buNone/>
              <a:defRPr b="1"/>
            </a:lvl2pPr>
            <a:lvl3pPr marL="685800" indent="0">
              <a:buNone/>
              <a:defRPr b="1"/>
            </a:lvl3pPr>
            <a:lvl4pPr marL="1028700" indent="0">
              <a:buNone/>
              <a:defRPr b="1"/>
            </a:lvl4pPr>
            <a:lvl5pPr marL="1371600" indent="0">
              <a:buNone/>
              <a:defRPr b="1"/>
            </a:lvl5pPr>
          </a:lstStyle>
          <a:p>
            <a:pPr lvl="0"/>
            <a:r>
              <a:rPr lang="en-US" dirty="0"/>
              <a:t>Presenter Name</a:t>
            </a:r>
          </a:p>
        </p:txBody>
      </p:sp>
      <p:sp>
        <p:nvSpPr>
          <p:cNvPr id="35" name="Text Placeholder 9"/>
          <p:cNvSpPr>
            <a:spLocks noGrp="1"/>
          </p:cNvSpPr>
          <p:nvPr>
            <p:ph type="body" sz="quarter" idx="25" hasCustomPrompt="1"/>
          </p:nvPr>
        </p:nvSpPr>
        <p:spPr>
          <a:xfrm>
            <a:off x="6856019" y="2822883"/>
            <a:ext cx="1950602" cy="351746"/>
          </a:xfrm>
        </p:spPr>
        <p:txBody>
          <a:bodyPr>
            <a:normAutofit/>
          </a:bodyPr>
          <a:lstStyle>
            <a:lvl1pPr marL="0" indent="0" algn="ctr">
              <a:buNone/>
              <a:defRPr sz="1600" b="1" baseline="0">
                <a:solidFill>
                  <a:schemeClr val="tx1"/>
                </a:solidFill>
                <a:latin typeface="+mj-lt"/>
              </a:defRPr>
            </a:lvl1pPr>
            <a:lvl2pPr marL="342900" indent="0">
              <a:buNone/>
              <a:defRPr b="1"/>
            </a:lvl2pPr>
            <a:lvl3pPr marL="685800" indent="0">
              <a:buNone/>
              <a:defRPr b="1"/>
            </a:lvl3pPr>
            <a:lvl4pPr marL="1028700" indent="0">
              <a:buNone/>
              <a:defRPr b="1"/>
            </a:lvl4pPr>
            <a:lvl5pPr marL="1371600" indent="0">
              <a:buNone/>
              <a:defRPr b="1"/>
            </a:lvl5pPr>
          </a:lstStyle>
          <a:p>
            <a:pPr lvl="0"/>
            <a:r>
              <a:rPr lang="en-US" dirty="0"/>
              <a:t>Presenter Name</a:t>
            </a:r>
          </a:p>
        </p:txBody>
      </p:sp>
      <p:sp>
        <p:nvSpPr>
          <p:cNvPr id="2" name="Title 1"/>
          <p:cNvSpPr>
            <a:spLocks noGrp="1"/>
          </p:cNvSpPr>
          <p:nvPr>
            <p:ph type="title" hasCustomPrompt="1"/>
          </p:nvPr>
        </p:nvSpPr>
        <p:spPr>
          <a:xfrm>
            <a:off x="328868" y="2817578"/>
            <a:ext cx="1950602" cy="355017"/>
          </a:xfrm>
        </p:spPr>
        <p:txBody>
          <a:bodyPr>
            <a:normAutofit/>
          </a:bodyPr>
          <a:lstStyle>
            <a:lvl1pPr algn="ctr">
              <a:defRPr lang="en-US" sz="1600" b="1" kern="1200" baseline="0">
                <a:solidFill>
                  <a:schemeClr val="tx1"/>
                </a:solidFill>
                <a:latin typeface="+mj-lt"/>
                <a:ea typeface="+mn-ea"/>
                <a:cs typeface="+mn-cs"/>
              </a:defRPr>
            </a:lvl1pPr>
          </a:lstStyle>
          <a:p>
            <a:r>
              <a:rPr lang="en-US" dirty="0"/>
              <a:t>Presenter Name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 1">
    <p:spTree>
      <p:nvGrpSpPr>
        <p:cNvPr id="1" name=""/>
        <p:cNvGrpSpPr/>
        <p:nvPr/>
      </p:nvGrpSpPr>
      <p:grpSpPr>
        <a:xfrm>
          <a:off x="0" y="0"/>
          <a:ext cx="0" cy="0"/>
          <a:chOff x="0" y="0"/>
          <a:chExt cx="0" cy="0"/>
        </a:xfrm>
      </p:grpSpPr>
      <p:sp>
        <p:nvSpPr>
          <p:cNvPr id="34" name="Freeform 33"/>
          <p:cNvSpPr/>
          <p:nvPr userDrawn="1"/>
        </p:nvSpPr>
        <p:spPr>
          <a:xfrm>
            <a:off x="-11575" y="1828800"/>
            <a:ext cx="9397645" cy="3342132"/>
          </a:xfrm>
          <a:custGeom>
            <a:avLst/>
            <a:gdLst>
              <a:gd name="connsiteX0" fmla="*/ 0 w 9397645"/>
              <a:gd name="connsiteY0" fmla="*/ 0 h 3342132"/>
              <a:gd name="connsiteX1" fmla="*/ 58222 w 9397645"/>
              <a:gd name="connsiteY1" fmla="*/ 0 h 3342132"/>
              <a:gd name="connsiteX2" fmla="*/ 728382 w 9397645"/>
              <a:gd name="connsiteY2" fmla="*/ 546196 h 3342132"/>
              <a:gd name="connsiteX3" fmla="*/ 741425 w 9397645"/>
              <a:gd name="connsiteY3" fmla="*/ 675583 h 3342132"/>
              <a:gd name="connsiteX4" fmla="*/ 741425 w 9397645"/>
              <a:gd name="connsiteY4" fmla="*/ 2097690 h 3342132"/>
              <a:gd name="connsiteX5" fmla="*/ 1425483 w 9397645"/>
              <a:gd name="connsiteY5" fmla="*/ 2781747 h 3342132"/>
              <a:gd name="connsiteX6" fmla="*/ 9397645 w 9397645"/>
              <a:gd name="connsiteY6" fmla="*/ 2735959 h 3342132"/>
              <a:gd name="connsiteX7" fmla="*/ 9388500 w 9397645"/>
              <a:gd name="connsiteY7" fmla="*/ 3342132 h 3342132"/>
              <a:gd name="connsiteX8" fmla="*/ 0 w 9397645"/>
              <a:gd name="connsiteY8" fmla="*/ 3333500 h 3342132"/>
              <a:gd name="connsiteX9" fmla="*/ 0 w 9397645"/>
              <a:gd name="connsiteY9" fmla="*/ 0 h 3342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97645" h="3342132">
                <a:moveTo>
                  <a:pt x="0" y="0"/>
                </a:moveTo>
                <a:lnTo>
                  <a:pt x="58222" y="0"/>
                </a:lnTo>
                <a:cubicBezTo>
                  <a:pt x="388792" y="0"/>
                  <a:pt x="664595" y="234483"/>
                  <a:pt x="728382" y="546196"/>
                </a:cubicBezTo>
                <a:lnTo>
                  <a:pt x="741425" y="675583"/>
                </a:lnTo>
                <a:lnTo>
                  <a:pt x="741425" y="2097690"/>
                </a:lnTo>
                <a:cubicBezTo>
                  <a:pt x="741425" y="2475484"/>
                  <a:pt x="1047689" y="2781747"/>
                  <a:pt x="1425483" y="2781747"/>
                </a:cubicBezTo>
                <a:lnTo>
                  <a:pt x="9397645" y="2735959"/>
                </a:lnTo>
                <a:lnTo>
                  <a:pt x="9388500" y="3342132"/>
                </a:lnTo>
                <a:lnTo>
                  <a:pt x="0" y="3333500"/>
                </a:lnTo>
                <a:lnTo>
                  <a:pt x="0" y="0"/>
                </a:lnTo>
                <a:close/>
              </a:path>
            </a:pathLst>
          </a:cu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1"/>
          <p:cNvSpPr>
            <a:spLocks noGrp="1"/>
          </p:cNvSpPr>
          <p:nvPr>
            <p:ph type="body" sz="quarter" idx="11" hasCustomPrompt="1"/>
          </p:nvPr>
        </p:nvSpPr>
        <p:spPr>
          <a:xfrm>
            <a:off x="1504509" y="2682240"/>
            <a:ext cx="1544637" cy="1778000"/>
          </a:xfrm>
        </p:spPr>
        <p:txBody>
          <a:bodyPr>
            <a:normAutofit/>
          </a:bodyPr>
          <a:lstStyle>
            <a:lvl1pPr marL="0" indent="0" algn="ctr">
              <a:buNone/>
              <a:defRPr sz="1200" b="1" baseline="0">
                <a:solidFill>
                  <a:schemeClr val="tx1"/>
                </a:solidFill>
                <a:latin typeface="Century Gothic" charset="0"/>
                <a:ea typeface="Century Gothic" charset="0"/>
                <a:cs typeface="Century Gothic" charset="0"/>
              </a:defRPr>
            </a:lvl1pPr>
          </a:lstStyle>
          <a:p>
            <a:pPr lvl="0"/>
            <a:r>
              <a:rPr lang="en-US" dirty="0"/>
              <a:t>Agenda Topic One Goes Here</a:t>
            </a:r>
          </a:p>
        </p:txBody>
      </p:sp>
      <p:sp>
        <p:nvSpPr>
          <p:cNvPr id="17" name="Text Placeholder 11"/>
          <p:cNvSpPr>
            <a:spLocks noGrp="1"/>
          </p:cNvSpPr>
          <p:nvPr>
            <p:ph type="body" sz="quarter" idx="12" hasCustomPrompt="1"/>
          </p:nvPr>
        </p:nvSpPr>
        <p:spPr>
          <a:xfrm>
            <a:off x="3648184" y="2682240"/>
            <a:ext cx="1544637" cy="1778000"/>
          </a:xfrm>
        </p:spPr>
        <p:txBody>
          <a:bodyPr>
            <a:normAutofit/>
          </a:bodyPr>
          <a:lstStyle>
            <a:lvl1pPr marL="0" indent="0" algn="ctr">
              <a:buNone/>
              <a:defRPr sz="1200" b="1" baseline="0">
                <a:solidFill>
                  <a:schemeClr val="tx1"/>
                </a:solidFill>
                <a:latin typeface="Century Gothic" charset="0"/>
                <a:ea typeface="Century Gothic" charset="0"/>
                <a:cs typeface="Century Gothic" charset="0"/>
              </a:defRPr>
            </a:lvl1pPr>
          </a:lstStyle>
          <a:p>
            <a:pPr lvl="0"/>
            <a:r>
              <a:rPr lang="en-US" dirty="0"/>
              <a:t>Agenda Topic Two Goes Here</a:t>
            </a:r>
          </a:p>
        </p:txBody>
      </p:sp>
      <p:sp>
        <p:nvSpPr>
          <p:cNvPr id="18" name="Text Placeholder 11"/>
          <p:cNvSpPr>
            <a:spLocks noGrp="1"/>
          </p:cNvSpPr>
          <p:nvPr>
            <p:ph type="body" sz="quarter" idx="13" hasCustomPrompt="1"/>
          </p:nvPr>
        </p:nvSpPr>
        <p:spPr>
          <a:xfrm>
            <a:off x="5791859" y="2682240"/>
            <a:ext cx="1544637" cy="1778000"/>
          </a:xfrm>
        </p:spPr>
        <p:txBody>
          <a:bodyPr>
            <a:normAutofit/>
          </a:bodyPr>
          <a:lstStyle>
            <a:lvl1pPr marL="0" indent="0" algn="ctr">
              <a:buNone/>
              <a:defRPr sz="1200" b="1" baseline="0">
                <a:solidFill>
                  <a:schemeClr val="tx1"/>
                </a:solidFill>
                <a:latin typeface="Century Gothic" charset="0"/>
                <a:ea typeface="Century Gothic" charset="0"/>
                <a:cs typeface="Century Gothic" charset="0"/>
              </a:defRPr>
            </a:lvl1pPr>
          </a:lstStyle>
          <a:p>
            <a:pPr lvl="0"/>
            <a:r>
              <a:rPr lang="en-US" dirty="0"/>
              <a:t>Agenda Topic Three Goes Here</a:t>
            </a:r>
          </a:p>
        </p:txBody>
      </p:sp>
      <p:sp>
        <p:nvSpPr>
          <p:cNvPr id="22" name="Oval 21"/>
          <p:cNvSpPr/>
          <p:nvPr userDrawn="1"/>
        </p:nvSpPr>
        <p:spPr>
          <a:xfrm>
            <a:off x="1730172" y="1458820"/>
            <a:ext cx="1099040" cy="1099040"/>
          </a:xfrm>
          <a:prstGeom prst="ellipse">
            <a:avLst/>
          </a:prstGeom>
          <a:noFill/>
          <a:ln w="6350">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10690" t="20300" r="63874" b="34509"/>
          <a:stretch/>
        </p:blipFill>
        <p:spPr>
          <a:xfrm>
            <a:off x="1771750" y="1500398"/>
            <a:ext cx="1015884" cy="1015884"/>
          </a:xfrm>
          <a:prstGeom prst="ellipse">
            <a:avLst/>
          </a:prstGeom>
        </p:spPr>
      </p:pic>
      <p:sp>
        <p:nvSpPr>
          <p:cNvPr id="4" name="TextBox 3"/>
          <p:cNvSpPr txBox="1"/>
          <p:nvPr userDrawn="1"/>
        </p:nvSpPr>
        <p:spPr>
          <a:xfrm>
            <a:off x="1990991" y="1538981"/>
            <a:ext cx="577402" cy="938719"/>
          </a:xfrm>
          <a:prstGeom prst="rect">
            <a:avLst/>
          </a:prstGeom>
          <a:noFill/>
          <a:ln>
            <a:noFill/>
          </a:ln>
        </p:spPr>
        <p:txBody>
          <a:bodyPr wrap="none" rtlCol="0">
            <a:spAutoFit/>
          </a:bodyPr>
          <a:lstStyle/>
          <a:p>
            <a:r>
              <a:rPr lang="en-US" sz="5500" b="1" dirty="0">
                <a:ln w="3175">
                  <a:solidFill>
                    <a:schemeClr val="bg1"/>
                  </a:solidFill>
                </a:ln>
                <a:gradFill>
                  <a:gsLst>
                    <a:gs pos="0">
                      <a:srgbClr val="F69221"/>
                    </a:gs>
                    <a:gs pos="100000">
                      <a:srgbClr val="F26223"/>
                    </a:gs>
                  </a:gsLst>
                  <a:lin ang="0" scaled="0"/>
                </a:gradFill>
                <a:latin typeface="Century Gothic" charset="0"/>
                <a:ea typeface="Century Gothic" charset="0"/>
                <a:cs typeface="Century Gothic" charset="0"/>
              </a:rPr>
              <a:t>1</a:t>
            </a:r>
          </a:p>
        </p:txBody>
      </p:sp>
      <p:sp>
        <p:nvSpPr>
          <p:cNvPr id="24" name="Oval 23"/>
          <p:cNvSpPr/>
          <p:nvPr userDrawn="1"/>
        </p:nvSpPr>
        <p:spPr>
          <a:xfrm>
            <a:off x="3874440" y="1458820"/>
            <a:ext cx="1099040" cy="1099040"/>
          </a:xfrm>
          <a:prstGeom prst="ellipse">
            <a:avLst/>
          </a:prstGeom>
          <a:noFill/>
          <a:ln w="6350">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10690" t="20300" r="63874" b="34509"/>
          <a:stretch/>
        </p:blipFill>
        <p:spPr>
          <a:xfrm>
            <a:off x="3916018" y="1500398"/>
            <a:ext cx="1015884" cy="1015884"/>
          </a:xfrm>
          <a:prstGeom prst="ellipse">
            <a:avLst/>
          </a:prstGeom>
        </p:spPr>
      </p:pic>
      <p:sp>
        <p:nvSpPr>
          <p:cNvPr id="26" name="TextBox 25"/>
          <p:cNvSpPr txBox="1"/>
          <p:nvPr userDrawn="1"/>
        </p:nvSpPr>
        <p:spPr>
          <a:xfrm>
            <a:off x="4135259" y="1538981"/>
            <a:ext cx="577402" cy="938719"/>
          </a:xfrm>
          <a:prstGeom prst="rect">
            <a:avLst/>
          </a:prstGeom>
          <a:noFill/>
          <a:ln>
            <a:noFill/>
          </a:ln>
        </p:spPr>
        <p:txBody>
          <a:bodyPr wrap="none" rtlCol="0">
            <a:spAutoFit/>
          </a:bodyPr>
          <a:lstStyle/>
          <a:p>
            <a:r>
              <a:rPr lang="en-US" sz="5500" b="1" dirty="0">
                <a:ln w="3175">
                  <a:solidFill>
                    <a:schemeClr val="bg1"/>
                  </a:solidFill>
                </a:ln>
                <a:gradFill>
                  <a:gsLst>
                    <a:gs pos="0">
                      <a:srgbClr val="F69221"/>
                    </a:gs>
                    <a:gs pos="100000">
                      <a:srgbClr val="F26223"/>
                    </a:gs>
                  </a:gsLst>
                  <a:lin ang="0" scaled="0"/>
                </a:gradFill>
                <a:latin typeface="Century Gothic" charset="0"/>
                <a:ea typeface="Century Gothic" charset="0"/>
                <a:cs typeface="Century Gothic" charset="0"/>
              </a:rPr>
              <a:t>2</a:t>
            </a:r>
          </a:p>
        </p:txBody>
      </p:sp>
      <p:sp>
        <p:nvSpPr>
          <p:cNvPr id="27" name="Oval 26"/>
          <p:cNvSpPr/>
          <p:nvPr userDrawn="1"/>
        </p:nvSpPr>
        <p:spPr>
          <a:xfrm>
            <a:off x="6032155" y="1458820"/>
            <a:ext cx="1099040" cy="1099040"/>
          </a:xfrm>
          <a:prstGeom prst="ellipse">
            <a:avLst/>
          </a:prstGeom>
          <a:noFill/>
          <a:ln w="6350">
            <a:gradFill>
              <a:gsLst>
                <a:gs pos="0">
                  <a:srgbClr val="F26223"/>
                </a:gs>
                <a:gs pos="100000">
                  <a:srgbClr val="F692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10690" t="20300" r="63874" b="34509"/>
          <a:stretch/>
        </p:blipFill>
        <p:spPr>
          <a:xfrm>
            <a:off x="6073733" y="1500398"/>
            <a:ext cx="1015884" cy="1015884"/>
          </a:xfrm>
          <a:prstGeom prst="ellipse">
            <a:avLst/>
          </a:prstGeom>
        </p:spPr>
      </p:pic>
      <p:sp>
        <p:nvSpPr>
          <p:cNvPr id="29" name="TextBox 28"/>
          <p:cNvSpPr txBox="1"/>
          <p:nvPr userDrawn="1"/>
        </p:nvSpPr>
        <p:spPr>
          <a:xfrm>
            <a:off x="6292974" y="1538981"/>
            <a:ext cx="577402" cy="938719"/>
          </a:xfrm>
          <a:prstGeom prst="rect">
            <a:avLst/>
          </a:prstGeom>
          <a:noFill/>
          <a:ln>
            <a:noFill/>
          </a:ln>
        </p:spPr>
        <p:txBody>
          <a:bodyPr wrap="none" rtlCol="0">
            <a:spAutoFit/>
          </a:bodyPr>
          <a:lstStyle/>
          <a:p>
            <a:r>
              <a:rPr lang="en-US" sz="5500" b="1" dirty="0">
                <a:ln w="3175">
                  <a:solidFill>
                    <a:schemeClr val="bg1"/>
                  </a:solidFill>
                </a:ln>
                <a:gradFill>
                  <a:gsLst>
                    <a:gs pos="0">
                      <a:srgbClr val="F69221"/>
                    </a:gs>
                    <a:gs pos="100000">
                      <a:srgbClr val="F26223"/>
                    </a:gs>
                  </a:gsLst>
                  <a:lin ang="0" scaled="0"/>
                </a:gradFill>
                <a:latin typeface="Century Gothic" charset="0"/>
                <a:ea typeface="Century Gothic" charset="0"/>
                <a:cs typeface="Century Gothic" charset="0"/>
              </a:rPr>
              <a:t>3</a:t>
            </a:r>
          </a:p>
        </p:txBody>
      </p:sp>
      <p:sp>
        <p:nvSpPr>
          <p:cNvPr id="3" name="Title 2"/>
          <p:cNvSpPr>
            <a:spLocks noGrp="1"/>
          </p:cNvSpPr>
          <p:nvPr>
            <p:ph type="title" hasCustomPrompt="1"/>
          </p:nvPr>
        </p:nvSpPr>
        <p:spPr>
          <a:xfrm>
            <a:off x="276863" y="273844"/>
            <a:ext cx="8585200" cy="377031"/>
          </a:xfrm>
        </p:spPr>
        <p:txBody>
          <a:bodyPr/>
          <a:lstStyle/>
          <a:p>
            <a:pPr lvl="0"/>
            <a:r>
              <a:rPr lang="en-US"/>
              <a:t>Slide Title Goes Here</a:t>
            </a:r>
            <a:endParaRPr lang="en-US" dirty="0"/>
          </a:p>
        </p:txBody>
      </p:sp>
      <p:grpSp>
        <p:nvGrpSpPr>
          <p:cNvPr id="30" name="Group 29">
            <a:extLst>
              <a:ext uri="{FF2B5EF4-FFF2-40B4-BE49-F238E27FC236}">
                <a16:creationId xmlns:a16="http://schemas.microsoft.com/office/drawing/2014/main" id="{DCE1AC20-A0FB-864D-A0A5-FDE231FEA182}"/>
              </a:ext>
            </a:extLst>
          </p:cNvPr>
          <p:cNvGrpSpPr/>
          <p:nvPr userDrawn="1"/>
        </p:nvGrpSpPr>
        <p:grpSpPr>
          <a:xfrm>
            <a:off x="383786" y="726143"/>
            <a:ext cx="1147776" cy="90690"/>
            <a:chOff x="716078" y="3668896"/>
            <a:chExt cx="1591978" cy="125788"/>
          </a:xfrm>
          <a:gradFill>
            <a:gsLst>
              <a:gs pos="48000">
                <a:srgbClr val="F69221"/>
              </a:gs>
              <a:gs pos="0">
                <a:srgbClr val="F26223"/>
              </a:gs>
              <a:gs pos="74000">
                <a:srgbClr val="FF9400">
                  <a:alpha val="54000"/>
                </a:srgbClr>
              </a:gs>
              <a:gs pos="100000">
                <a:srgbClr val="FF9400">
                  <a:alpha val="2000"/>
                </a:srgbClr>
              </a:gs>
            </a:gsLst>
            <a:lin ang="0" scaled="0"/>
          </a:gradFill>
        </p:grpSpPr>
        <p:sp>
          <p:nvSpPr>
            <p:cNvPr id="31" name="Oval 30">
              <a:extLst>
                <a:ext uri="{FF2B5EF4-FFF2-40B4-BE49-F238E27FC236}">
                  <a16:creationId xmlns:a16="http://schemas.microsoft.com/office/drawing/2014/main" id="{B477E04E-6D7A-1942-8078-2735ED23AB3A}"/>
                </a:ext>
              </a:extLst>
            </p:cNvPr>
            <p:cNvSpPr/>
            <p:nvPr/>
          </p:nvSpPr>
          <p:spPr>
            <a:xfrm>
              <a:off x="71607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FD12D46D-BBAE-EB42-BEBD-BEB6C2839CCB}"/>
                </a:ext>
              </a:extLst>
            </p:cNvPr>
            <p:cNvSpPr/>
            <p:nvPr/>
          </p:nvSpPr>
          <p:spPr>
            <a:xfrm>
              <a:off x="89577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D1216FFD-3390-AB47-A9BC-A2DF43DD0156}"/>
                </a:ext>
              </a:extLst>
            </p:cNvPr>
            <p:cNvSpPr/>
            <p:nvPr/>
          </p:nvSpPr>
          <p:spPr>
            <a:xfrm>
              <a:off x="10754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46F0525-1394-3A43-85C4-2675D230E419}"/>
                </a:ext>
              </a:extLst>
            </p:cNvPr>
            <p:cNvSpPr/>
            <p:nvPr/>
          </p:nvSpPr>
          <p:spPr>
            <a:xfrm>
              <a:off x="1255163"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3D918D0-6A29-0346-80CB-4F1B70D4804A}"/>
                </a:ext>
              </a:extLst>
            </p:cNvPr>
            <p:cNvSpPr/>
            <p:nvPr/>
          </p:nvSpPr>
          <p:spPr>
            <a:xfrm>
              <a:off x="1440584"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63280DA8-5320-1E41-AB69-6A934F46E282}"/>
                </a:ext>
              </a:extLst>
            </p:cNvPr>
            <p:cNvSpPr/>
            <p:nvPr/>
          </p:nvSpPr>
          <p:spPr>
            <a:xfrm>
              <a:off x="1626005"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3D671B13-194D-4840-8479-3698D1C409FF}"/>
                </a:ext>
              </a:extLst>
            </p:cNvPr>
            <p:cNvSpPr/>
            <p:nvPr/>
          </p:nvSpPr>
          <p:spPr>
            <a:xfrm>
              <a:off x="1811426"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6A5CA0FA-E810-244F-8F92-FAE7D48BF188}"/>
                </a:ext>
              </a:extLst>
            </p:cNvPr>
            <p:cNvSpPr/>
            <p:nvPr/>
          </p:nvSpPr>
          <p:spPr>
            <a:xfrm>
              <a:off x="1996847"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F609782-F054-A046-863F-F03EEA752D0A}"/>
                </a:ext>
              </a:extLst>
            </p:cNvPr>
            <p:cNvSpPr/>
            <p:nvPr/>
          </p:nvSpPr>
          <p:spPr>
            <a:xfrm>
              <a:off x="2182268" y="3668896"/>
              <a:ext cx="125788" cy="12578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24" name="Group 23"/>
          <p:cNvGrpSpPr/>
          <p:nvPr userDrawn="1"/>
        </p:nvGrpSpPr>
        <p:grpSpPr>
          <a:xfrm>
            <a:off x="8174736" y="4773168"/>
            <a:ext cx="719780" cy="196711"/>
            <a:chOff x="884883" y="1898656"/>
            <a:chExt cx="2286155" cy="624789"/>
          </a:xfrm>
        </p:grpSpPr>
        <p:grpSp>
          <p:nvGrpSpPr>
            <p:cNvPr id="25" name="Group 24"/>
            <p:cNvGrpSpPr/>
            <p:nvPr userDrawn="1"/>
          </p:nvGrpSpPr>
          <p:grpSpPr>
            <a:xfrm>
              <a:off x="884883" y="2062438"/>
              <a:ext cx="1765727" cy="461007"/>
              <a:chOff x="884883" y="2062438"/>
              <a:chExt cx="1765727" cy="461007"/>
            </a:xfrm>
          </p:grpSpPr>
          <p:sp>
            <p:nvSpPr>
              <p:cNvPr id="30" name="Freeform: Shape 1"/>
              <p:cNvSpPr/>
              <p:nvPr/>
            </p:nvSpPr>
            <p:spPr>
              <a:xfrm>
                <a:off x="1284834" y="2144644"/>
                <a:ext cx="190597" cy="374269"/>
              </a:xfrm>
              <a:custGeom>
                <a:avLst/>
                <a:gdLst/>
                <a:ahLst/>
                <a:cxnLst>
                  <a:cxn ang="3cd4">
                    <a:pos x="hc" y="t"/>
                  </a:cxn>
                  <a:cxn ang="cd2">
                    <a:pos x="l" y="vc"/>
                  </a:cxn>
                  <a:cxn ang="cd4">
                    <a:pos x="hc" y="b"/>
                  </a:cxn>
                  <a:cxn ang="0">
                    <a:pos x="r" y="vc"/>
                  </a:cxn>
                </a:cxnLst>
                <a:rect l="l" t="t" r="r" b="b"/>
                <a:pathLst>
                  <a:path w="1515" h="2974">
                    <a:moveTo>
                      <a:pt x="493" y="2974"/>
                    </a:moveTo>
                    <a:cubicBezTo>
                      <a:pt x="0" y="2974"/>
                      <a:pt x="0" y="2974"/>
                      <a:pt x="0" y="2974"/>
                    </a:cubicBezTo>
                    <a:cubicBezTo>
                      <a:pt x="0" y="30"/>
                      <a:pt x="0" y="30"/>
                      <a:pt x="0" y="30"/>
                    </a:cubicBezTo>
                    <a:cubicBezTo>
                      <a:pt x="493" y="30"/>
                      <a:pt x="493" y="30"/>
                      <a:pt x="493" y="30"/>
                    </a:cubicBezTo>
                    <a:cubicBezTo>
                      <a:pt x="493" y="392"/>
                      <a:pt x="493" y="392"/>
                      <a:pt x="493" y="392"/>
                    </a:cubicBezTo>
                    <a:cubicBezTo>
                      <a:pt x="666" y="142"/>
                      <a:pt x="962" y="0"/>
                      <a:pt x="1301" y="0"/>
                    </a:cubicBezTo>
                    <a:cubicBezTo>
                      <a:pt x="1366" y="0"/>
                      <a:pt x="1438" y="6"/>
                      <a:pt x="1479" y="12"/>
                    </a:cubicBezTo>
                    <a:cubicBezTo>
                      <a:pt x="1515" y="12"/>
                      <a:pt x="1515" y="12"/>
                      <a:pt x="1515" y="12"/>
                    </a:cubicBezTo>
                    <a:cubicBezTo>
                      <a:pt x="1515" y="540"/>
                      <a:pt x="1515" y="540"/>
                      <a:pt x="1515" y="540"/>
                    </a:cubicBezTo>
                    <a:cubicBezTo>
                      <a:pt x="1461" y="529"/>
                      <a:pt x="1461" y="529"/>
                      <a:pt x="1461" y="529"/>
                    </a:cubicBezTo>
                    <a:cubicBezTo>
                      <a:pt x="1396" y="511"/>
                      <a:pt x="1301" y="499"/>
                      <a:pt x="1200" y="499"/>
                    </a:cubicBezTo>
                    <a:cubicBezTo>
                      <a:pt x="784" y="499"/>
                      <a:pt x="493" y="807"/>
                      <a:pt x="493" y="1247"/>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solidFill>
                    <a:schemeClr val="tx1"/>
                  </a:solidFill>
                  <a:latin typeface="Arial" pitchFamily="18"/>
                  <a:ea typeface="Arial Unicode MS" pitchFamily="2"/>
                  <a:cs typeface="Arial Unicode MS" pitchFamily="2"/>
                </a:endParaRPr>
              </a:p>
            </p:txBody>
          </p:sp>
          <p:sp>
            <p:nvSpPr>
              <p:cNvPr id="31" name="Freeform: Shape 2"/>
              <p:cNvSpPr/>
              <p:nvPr/>
            </p:nvSpPr>
            <p:spPr>
              <a:xfrm>
                <a:off x="1887468" y="2135705"/>
                <a:ext cx="343804" cy="382452"/>
              </a:xfrm>
              <a:custGeom>
                <a:avLst/>
                <a:gdLst/>
                <a:ahLst/>
                <a:cxnLst>
                  <a:cxn ang="3cd4">
                    <a:pos x="hc" y="t"/>
                  </a:cxn>
                  <a:cxn ang="cd2">
                    <a:pos x="l" y="vc"/>
                  </a:cxn>
                  <a:cxn ang="cd4">
                    <a:pos x="hc" y="b"/>
                  </a:cxn>
                  <a:cxn ang="0">
                    <a:pos x="r" y="vc"/>
                  </a:cxn>
                </a:cxnLst>
                <a:rect l="l" t="t" r="r" b="b"/>
                <a:pathLst>
                  <a:path w="2732" h="3039">
                    <a:moveTo>
                      <a:pt x="1444" y="3039"/>
                    </a:moveTo>
                    <a:cubicBezTo>
                      <a:pt x="1930" y="3039"/>
                      <a:pt x="2281" y="2891"/>
                      <a:pt x="2584" y="2552"/>
                    </a:cubicBezTo>
                    <a:cubicBezTo>
                      <a:pt x="2608" y="2523"/>
                      <a:pt x="2608" y="2523"/>
                      <a:pt x="2608" y="2523"/>
                    </a:cubicBezTo>
                    <a:cubicBezTo>
                      <a:pt x="2293" y="2197"/>
                      <a:pt x="2293" y="2197"/>
                      <a:pt x="2293" y="2197"/>
                    </a:cubicBezTo>
                    <a:cubicBezTo>
                      <a:pt x="2263" y="2227"/>
                      <a:pt x="2263" y="2227"/>
                      <a:pt x="2263" y="2227"/>
                    </a:cubicBezTo>
                    <a:cubicBezTo>
                      <a:pt x="2037" y="2464"/>
                      <a:pt x="1835" y="2600"/>
                      <a:pt x="1444" y="2600"/>
                    </a:cubicBezTo>
                    <a:cubicBezTo>
                      <a:pt x="897" y="2600"/>
                      <a:pt x="535" y="2250"/>
                      <a:pt x="499" y="1680"/>
                    </a:cubicBezTo>
                    <a:cubicBezTo>
                      <a:pt x="2726" y="1680"/>
                      <a:pt x="2726" y="1680"/>
                      <a:pt x="2726" y="1680"/>
                    </a:cubicBezTo>
                    <a:cubicBezTo>
                      <a:pt x="2726" y="1639"/>
                      <a:pt x="2726" y="1639"/>
                      <a:pt x="2726" y="1639"/>
                    </a:cubicBezTo>
                    <a:cubicBezTo>
                      <a:pt x="2732" y="1556"/>
                      <a:pt x="2732" y="1466"/>
                      <a:pt x="2732" y="1461"/>
                    </a:cubicBezTo>
                    <a:cubicBezTo>
                      <a:pt x="2732" y="1063"/>
                      <a:pt x="2608" y="695"/>
                      <a:pt x="2382" y="427"/>
                    </a:cubicBezTo>
                    <a:cubicBezTo>
                      <a:pt x="2144" y="148"/>
                      <a:pt x="1812" y="0"/>
                      <a:pt x="1432" y="0"/>
                    </a:cubicBezTo>
                    <a:cubicBezTo>
                      <a:pt x="588" y="0"/>
                      <a:pt x="0" y="641"/>
                      <a:pt x="0" y="1561"/>
                    </a:cubicBezTo>
                    <a:cubicBezTo>
                      <a:pt x="0" y="1579"/>
                      <a:pt x="0" y="1579"/>
                      <a:pt x="0" y="1579"/>
                    </a:cubicBezTo>
                    <a:cubicBezTo>
                      <a:pt x="0" y="2452"/>
                      <a:pt x="582" y="3039"/>
                      <a:pt x="1444" y="3039"/>
                    </a:cubicBezTo>
                    <a:close/>
                    <a:moveTo>
                      <a:pt x="529" y="1241"/>
                    </a:moveTo>
                    <a:cubicBezTo>
                      <a:pt x="576" y="807"/>
                      <a:pt x="974" y="469"/>
                      <a:pt x="1432" y="469"/>
                    </a:cubicBezTo>
                    <a:cubicBezTo>
                      <a:pt x="1859" y="469"/>
                      <a:pt x="2210" y="807"/>
                      <a:pt x="2227" y="1241"/>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solidFill>
                    <a:schemeClr val="tx1"/>
                  </a:solidFill>
                  <a:latin typeface="Arial" pitchFamily="18"/>
                  <a:ea typeface="Arial Unicode MS" pitchFamily="2"/>
                  <a:cs typeface="Arial Unicode MS" pitchFamily="2"/>
                </a:endParaRPr>
              </a:p>
            </p:txBody>
          </p:sp>
          <p:sp>
            <p:nvSpPr>
              <p:cNvPr id="32" name="Freeform: Shape 3"/>
              <p:cNvSpPr/>
              <p:nvPr/>
            </p:nvSpPr>
            <p:spPr>
              <a:xfrm>
                <a:off x="1536110" y="2148421"/>
                <a:ext cx="61938" cy="370492"/>
              </a:xfrm>
              <a:custGeom>
                <a:avLst/>
                <a:gdLst/>
                <a:ahLst/>
                <a:cxnLst>
                  <a:cxn ang="3cd4">
                    <a:pos x="hc" y="t"/>
                  </a:cxn>
                  <a:cxn ang="cd2">
                    <a:pos x="l" y="vc"/>
                  </a:cxn>
                  <a:cxn ang="cd4">
                    <a:pos x="hc" y="b"/>
                  </a:cxn>
                  <a:cxn ang="0">
                    <a:pos x="r" y="vc"/>
                  </a:cxn>
                </a:cxnLst>
                <a:rect l="l" t="t" r="r" b="b"/>
                <a:pathLst>
                  <a:path w="493" h="2944">
                    <a:moveTo>
                      <a:pt x="493" y="2944"/>
                    </a:moveTo>
                    <a:lnTo>
                      <a:pt x="0" y="2944"/>
                    </a:lnTo>
                    <a:lnTo>
                      <a:pt x="0" y="0"/>
                    </a:lnTo>
                    <a:lnTo>
                      <a:pt x="493" y="0"/>
                    </a:ln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solidFill>
                    <a:schemeClr val="tx1"/>
                  </a:solidFill>
                  <a:latin typeface="Arial" pitchFamily="18"/>
                  <a:ea typeface="Arial Unicode MS" pitchFamily="2"/>
                  <a:cs typeface="Arial Unicode MS" pitchFamily="2"/>
                </a:endParaRPr>
              </a:p>
            </p:txBody>
          </p:sp>
          <p:sp>
            <p:nvSpPr>
              <p:cNvPr id="33" name="Freeform: Shape 4"/>
              <p:cNvSpPr/>
              <p:nvPr/>
            </p:nvSpPr>
            <p:spPr>
              <a:xfrm>
                <a:off x="1705809" y="2062438"/>
                <a:ext cx="142633" cy="461007"/>
              </a:xfrm>
              <a:custGeom>
                <a:avLst/>
                <a:gdLst/>
                <a:ahLst/>
                <a:cxnLst>
                  <a:cxn ang="3cd4">
                    <a:pos x="hc" y="t"/>
                  </a:cxn>
                  <a:cxn ang="cd2">
                    <a:pos x="l" y="vc"/>
                  </a:cxn>
                  <a:cxn ang="cd4">
                    <a:pos x="hc" y="b"/>
                  </a:cxn>
                  <a:cxn ang="0">
                    <a:pos x="r" y="vc"/>
                  </a:cxn>
                </a:cxnLst>
                <a:rect l="l" t="t" r="r" b="b"/>
                <a:pathLst>
                  <a:path w="1134" h="3663">
                    <a:moveTo>
                      <a:pt x="843" y="3663"/>
                    </a:moveTo>
                    <a:cubicBezTo>
                      <a:pt x="689" y="3663"/>
                      <a:pt x="469" y="3645"/>
                      <a:pt x="291" y="3514"/>
                    </a:cubicBezTo>
                    <a:cubicBezTo>
                      <a:pt x="95" y="3366"/>
                      <a:pt x="0" y="3111"/>
                      <a:pt x="0" y="2748"/>
                    </a:cubicBezTo>
                    <a:cubicBezTo>
                      <a:pt x="0" y="1146"/>
                      <a:pt x="0" y="1146"/>
                      <a:pt x="0" y="1146"/>
                    </a:cubicBezTo>
                    <a:cubicBezTo>
                      <a:pt x="0" y="677"/>
                      <a:pt x="0" y="677"/>
                      <a:pt x="0" y="677"/>
                    </a:cubicBezTo>
                    <a:cubicBezTo>
                      <a:pt x="0" y="0"/>
                      <a:pt x="0" y="0"/>
                      <a:pt x="0" y="0"/>
                    </a:cubicBezTo>
                    <a:cubicBezTo>
                      <a:pt x="493" y="0"/>
                      <a:pt x="493" y="0"/>
                      <a:pt x="493" y="0"/>
                    </a:cubicBezTo>
                    <a:cubicBezTo>
                      <a:pt x="493" y="677"/>
                      <a:pt x="493" y="677"/>
                      <a:pt x="493" y="677"/>
                    </a:cubicBezTo>
                    <a:cubicBezTo>
                      <a:pt x="1134" y="677"/>
                      <a:pt x="1134" y="677"/>
                      <a:pt x="1134" y="677"/>
                    </a:cubicBezTo>
                    <a:cubicBezTo>
                      <a:pt x="1134" y="1146"/>
                      <a:pt x="1134" y="1146"/>
                      <a:pt x="1134" y="1146"/>
                    </a:cubicBezTo>
                    <a:cubicBezTo>
                      <a:pt x="493" y="1146"/>
                      <a:pt x="493" y="1146"/>
                      <a:pt x="493" y="1146"/>
                    </a:cubicBezTo>
                    <a:cubicBezTo>
                      <a:pt x="493" y="2748"/>
                      <a:pt x="493" y="2748"/>
                      <a:pt x="493" y="2748"/>
                    </a:cubicBezTo>
                    <a:cubicBezTo>
                      <a:pt x="493" y="3122"/>
                      <a:pt x="624" y="3194"/>
                      <a:pt x="838" y="3194"/>
                    </a:cubicBezTo>
                    <a:cubicBezTo>
                      <a:pt x="915" y="3194"/>
                      <a:pt x="986" y="3194"/>
                      <a:pt x="1087" y="3182"/>
                    </a:cubicBezTo>
                    <a:cubicBezTo>
                      <a:pt x="1134" y="3170"/>
                      <a:pt x="1134" y="3170"/>
                      <a:pt x="1134" y="3170"/>
                    </a:cubicBezTo>
                    <a:cubicBezTo>
                      <a:pt x="1134" y="3627"/>
                      <a:pt x="1134" y="3627"/>
                      <a:pt x="1134" y="3627"/>
                    </a:cubicBezTo>
                    <a:cubicBezTo>
                      <a:pt x="1105" y="3633"/>
                      <a:pt x="1105" y="3633"/>
                      <a:pt x="1105" y="3633"/>
                    </a:cubicBezTo>
                    <a:cubicBezTo>
                      <a:pt x="1004" y="3657"/>
                      <a:pt x="933" y="3663"/>
                      <a:pt x="843" y="3663"/>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solidFill>
                    <a:schemeClr val="tx1"/>
                  </a:solidFill>
                  <a:latin typeface="Arial" pitchFamily="18"/>
                  <a:ea typeface="Arial Unicode MS" pitchFamily="2"/>
                  <a:cs typeface="Arial Unicode MS" pitchFamily="2"/>
                </a:endParaRPr>
              </a:p>
            </p:txBody>
          </p:sp>
          <p:sp>
            <p:nvSpPr>
              <p:cNvPr id="34" name="Freeform: Shape 5"/>
              <p:cNvSpPr/>
              <p:nvPr/>
            </p:nvSpPr>
            <p:spPr>
              <a:xfrm>
                <a:off x="2270927" y="2135705"/>
                <a:ext cx="379683" cy="387739"/>
              </a:xfrm>
              <a:custGeom>
                <a:avLst/>
                <a:gdLst/>
                <a:ahLst/>
                <a:cxnLst>
                  <a:cxn ang="3cd4">
                    <a:pos x="hc" y="t"/>
                  </a:cxn>
                  <a:cxn ang="cd2">
                    <a:pos x="l" y="vc"/>
                  </a:cxn>
                  <a:cxn ang="cd4">
                    <a:pos x="hc" y="b"/>
                  </a:cxn>
                  <a:cxn ang="0">
                    <a:pos x="r" y="vc"/>
                  </a:cxn>
                </a:cxnLst>
                <a:rect l="l" t="t" r="r" b="b"/>
                <a:pathLst>
                  <a:path w="3017" h="3081">
                    <a:moveTo>
                      <a:pt x="1509" y="3081"/>
                    </a:moveTo>
                    <a:cubicBezTo>
                      <a:pt x="1918" y="3081"/>
                      <a:pt x="2293" y="2926"/>
                      <a:pt x="2578" y="2647"/>
                    </a:cubicBezTo>
                    <a:cubicBezTo>
                      <a:pt x="2863" y="2357"/>
                      <a:pt x="3017" y="1965"/>
                      <a:pt x="3017" y="1544"/>
                    </a:cubicBezTo>
                    <a:cubicBezTo>
                      <a:pt x="3017" y="1116"/>
                      <a:pt x="2863" y="724"/>
                      <a:pt x="2578" y="433"/>
                    </a:cubicBezTo>
                    <a:cubicBezTo>
                      <a:pt x="2293" y="154"/>
                      <a:pt x="1918" y="0"/>
                      <a:pt x="1509" y="0"/>
                    </a:cubicBezTo>
                    <a:cubicBezTo>
                      <a:pt x="1105" y="0"/>
                      <a:pt x="725" y="154"/>
                      <a:pt x="445" y="433"/>
                    </a:cubicBezTo>
                    <a:cubicBezTo>
                      <a:pt x="160" y="724"/>
                      <a:pt x="0" y="1116"/>
                      <a:pt x="0" y="1544"/>
                    </a:cubicBezTo>
                    <a:cubicBezTo>
                      <a:pt x="0" y="1965"/>
                      <a:pt x="160" y="2357"/>
                      <a:pt x="445" y="2647"/>
                    </a:cubicBezTo>
                    <a:cubicBezTo>
                      <a:pt x="725" y="2926"/>
                      <a:pt x="1105" y="3081"/>
                      <a:pt x="1509" y="3081"/>
                    </a:cubicBezTo>
                    <a:close/>
                    <a:moveTo>
                      <a:pt x="1509" y="469"/>
                    </a:moveTo>
                    <a:cubicBezTo>
                      <a:pt x="1794" y="469"/>
                      <a:pt x="2049" y="576"/>
                      <a:pt x="2239" y="772"/>
                    </a:cubicBezTo>
                    <a:cubicBezTo>
                      <a:pt x="2423" y="968"/>
                      <a:pt x="2524" y="1241"/>
                      <a:pt x="2524" y="1544"/>
                    </a:cubicBezTo>
                    <a:cubicBezTo>
                      <a:pt x="2524" y="1841"/>
                      <a:pt x="2423" y="2114"/>
                      <a:pt x="2239" y="2310"/>
                    </a:cubicBezTo>
                    <a:cubicBezTo>
                      <a:pt x="2049" y="2505"/>
                      <a:pt x="1794" y="2612"/>
                      <a:pt x="1509" y="2612"/>
                    </a:cubicBezTo>
                    <a:cubicBezTo>
                      <a:pt x="1229" y="2612"/>
                      <a:pt x="968" y="2505"/>
                      <a:pt x="784" y="2310"/>
                    </a:cubicBezTo>
                    <a:cubicBezTo>
                      <a:pt x="600" y="2114"/>
                      <a:pt x="499" y="1841"/>
                      <a:pt x="499" y="1544"/>
                    </a:cubicBezTo>
                    <a:cubicBezTo>
                      <a:pt x="499" y="1241"/>
                      <a:pt x="600" y="968"/>
                      <a:pt x="784" y="772"/>
                    </a:cubicBezTo>
                    <a:cubicBezTo>
                      <a:pt x="968" y="576"/>
                      <a:pt x="1229" y="469"/>
                      <a:pt x="1509" y="469"/>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solidFill>
                    <a:schemeClr val="tx1"/>
                  </a:solidFill>
                  <a:latin typeface="Arial" pitchFamily="18"/>
                  <a:ea typeface="Arial Unicode MS" pitchFamily="2"/>
                  <a:cs typeface="Arial Unicode MS" pitchFamily="2"/>
                </a:endParaRPr>
              </a:p>
            </p:txBody>
          </p:sp>
          <p:sp>
            <p:nvSpPr>
              <p:cNvPr id="35" name="Freeform: Shape 6"/>
              <p:cNvSpPr/>
              <p:nvPr/>
            </p:nvSpPr>
            <p:spPr>
              <a:xfrm>
                <a:off x="884883" y="2135705"/>
                <a:ext cx="330334" cy="387739"/>
              </a:xfrm>
              <a:custGeom>
                <a:avLst/>
                <a:gdLst/>
                <a:ahLst/>
                <a:cxnLst>
                  <a:cxn ang="3cd4">
                    <a:pos x="hc" y="t"/>
                  </a:cxn>
                  <a:cxn ang="cd2">
                    <a:pos x="l" y="vc"/>
                  </a:cxn>
                  <a:cxn ang="cd4">
                    <a:pos x="hc" y="b"/>
                  </a:cxn>
                  <a:cxn ang="0">
                    <a:pos x="r" y="vc"/>
                  </a:cxn>
                </a:cxnLst>
                <a:rect l="l" t="t" r="r" b="b"/>
                <a:pathLst>
                  <a:path w="2625" h="3081">
                    <a:moveTo>
                      <a:pt x="1520" y="3081"/>
                    </a:moveTo>
                    <a:cubicBezTo>
                      <a:pt x="1111" y="3081"/>
                      <a:pt x="731" y="2926"/>
                      <a:pt x="445" y="2647"/>
                    </a:cubicBezTo>
                    <a:cubicBezTo>
                      <a:pt x="160" y="2357"/>
                      <a:pt x="0" y="1965"/>
                      <a:pt x="0" y="1544"/>
                    </a:cubicBezTo>
                    <a:cubicBezTo>
                      <a:pt x="0" y="1116"/>
                      <a:pt x="160" y="724"/>
                      <a:pt x="445" y="433"/>
                    </a:cubicBezTo>
                    <a:cubicBezTo>
                      <a:pt x="731" y="154"/>
                      <a:pt x="1111" y="0"/>
                      <a:pt x="1520" y="0"/>
                    </a:cubicBezTo>
                    <a:cubicBezTo>
                      <a:pt x="1948" y="0"/>
                      <a:pt x="2322" y="148"/>
                      <a:pt x="2601" y="433"/>
                    </a:cubicBezTo>
                    <a:cubicBezTo>
                      <a:pt x="2625" y="463"/>
                      <a:pt x="2625" y="463"/>
                      <a:pt x="2625" y="463"/>
                    </a:cubicBezTo>
                    <a:cubicBezTo>
                      <a:pt x="2322" y="819"/>
                      <a:pt x="2322" y="819"/>
                      <a:pt x="2322" y="819"/>
                    </a:cubicBezTo>
                    <a:cubicBezTo>
                      <a:pt x="2293" y="783"/>
                      <a:pt x="2293" y="783"/>
                      <a:pt x="2293" y="783"/>
                    </a:cubicBezTo>
                    <a:cubicBezTo>
                      <a:pt x="2091" y="576"/>
                      <a:pt x="1823" y="469"/>
                      <a:pt x="1520" y="469"/>
                    </a:cubicBezTo>
                    <a:cubicBezTo>
                      <a:pt x="1235" y="469"/>
                      <a:pt x="974" y="576"/>
                      <a:pt x="784" y="772"/>
                    </a:cubicBezTo>
                    <a:cubicBezTo>
                      <a:pt x="600" y="968"/>
                      <a:pt x="493" y="1241"/>
                      <a:pt x="493" y="1544"/>
                    </a:cubicBezTo>
                    <a:cubicBezTo>
                      <a:pt x="493" y="1841"/>
                      <a:pt x="600" y="2114"/>
                      <a:pt x="784" y="2310"/>
                    </a:cubicBezTo>
                    <a:cubicBezTo>
                      <a:pt x="974" y="2505"/>
                      <a:pt x="1235" y="2612"/>
                      <a:pt x="1520" y="2612"/>
                    </a:cubicBezTo>
                    <a:cubicBezTo>
                      <a:pt x="1823" y="2612"/>
                      <a:pt x="2091" y="2505"/>
                      <a:pt x="2293" y="2298"/>
                    </a:cubicBezTo>
                    <a:cubicBezTo>
                      <a:pt x="2322" y="2262"/>
                      <a:pt x="2322" y="2262"/>
                      <a:pt x="2322" y="2262"/>
                    </a:cubicBezTo>
                    <a:cubicBezTo>
                      <a:pt x="2625" y="2618"/>
                      <a:pt x="2625" y="2618"/>
                      <a:pt x="2625" y="2618"/>
                    </a:cubicBezTo>
                    <a:cubicBezTo>
                      <a:pt x="2601" y="2647"/>
                      <a:pt x="2601" y="2647"/>
                      <a:pt x="2601" y="2647"/>
                    </a:cubicBezTo>
                    <a:cubicBezTo>
                      <a:pt x="2322" y="2932"/>
                      <a:pt x="1948" y="3081"/>
                      <a:pt x="1520" y="3081"/>
                    </a:cubicBezTo>
                    <a:close/>
                  </a:path>
                </a:pathLst>
              </a:custGeom>
              <a:solidFill>
                <a:schemeClr val="tx1"/>
              </a:solid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solidFill>
                    <a:schemeClr val="tx1"/>
                  </a:solidFill>
                  <a:latin typeface="Arial" pitchFamily="18"/>
                  <a:ea typeface="Arial Unicode MS" pitchFamily="2"/>
                  <a:cs typeface="Arial Unicode MS" pitchFamily="2"/>
                </a:endParaRPr>
              </a:p>
            </p:txBody>
          </p:sp>
        </p:grpSp>
        <p:grpSp>
          <p:nvGrpSpPr>
            <p:cNvPr id="26" name="Group 25"/>
            <p:cNvGrpSpPr/>
            <p:nvPr userDrawn="1"/>
          </p:nvGrpSpPr>
          <p:grpSpPr>
            <a:xfrm>
              <a:off x="1519618" y="1898656"/>
              <a:ext cx="1651420" cy="624789"/>
              <a:chOff x="1519618" y="1898656"/>
              <a:chExt cx="1651420" cy="624789"/>
            </a:xfrm>
            <a:gradFill>
              <a:gsLst>
                <a:gs pos="100000">
                  <a:srgbClr val="F69221"/>
                </a:gs>
                <a:gs pos="0">
                  <a:srgbClr val="F26223"/>
                </a:gs>
              </a:gsLst>
              <a:lin ang="0" scaled="0"/>
            </a:gradFill>
          </p:grpSpPr>
          <p:sp>
            <p:nvSpPr>
              <p:cNvPr id="27" name="Freeform: Shape 7"/>
              <p:cNvSpPr/>
              <p:nvPr/>
            </p:nvSpPr>
            <p:spPr>
              <a:xfrm>
                <a:off x="1519618" y="1898656"/>
                <a:ext cx="94921" cy="96305"/>
              </a:xfrm>
              <a:custGeom>
                <a:avLst/>
                <a:gdLst/>
                <a:ahLst/>
                <a:cxnLst>
                  <a:cxn ang="3cd4">
                    <a:pos x="hc" y="t"/>
                  </a:cxn>
                  <a:cxn ang="cd2">
                    <a:pos x="l" y="vc"/>
                  </a:cxn>
                  <a:cxn ang="cd4">
                    <a:pos x="hc" y="b"/>
                  </a:cxn>
                  <a:cxn ang="0">
                    <a:pos x="r" y="vc"/>
                  </a:cxn>
                </a:cxnLst>
                <a:rect l="l" t="t" r="r" b="b"/>
                <a:pathLst>
                  <a:path w="755" h="766">
                    <a:moveTo>
                      <a:pt x="380" y="766"/>
                    </a:moveTo>
                    <a:cubicBezTo>
                      <a:pt x="173" y="766"/>
                      <a:pt x="0" y="594"/>
                      <a:pt x="0" y="386"/>
                    </a:cubicBezTo>
                    <a:cubicBezTo>
                      <a:pt x="0" y="172"/>
                      <a:pt x="173" y="0"/>
                      <a:pt x="380" y="0"/>
                    </a:cubicBezTo>
                    <a:cubicBezTo>
                      <a:pt x="588" y="0"/>
                      <a:pt x="755" y="172"/>
                      <a:pt x="755" y="386"/>
                    </a:cubicBezTo>
                    <a:cubicBezTo>
                      <a:pt x="755" y="594"/>
                      <a:pt x="588" y="766"/>
                      <a:pt x="380" y="76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28" name="Freeform: Shape 8"/>
              <p:cNvSpPr/>
              <p:nvPr/>
            </p:nvSpPr>
            <p:spPr>
              <a:xfrm>
                <a:off x="3076117" y="2427895"/>
                <a:ext cx="94921" cy="95550"/>
              </a:xfrm>
              <a:custGeom>
                <a:avLst/>
                <a:gdLst/>
                <a:ahLst/>
                <a:cxnLst>
                  <a:cxn ang="3cd4">
                    <a:pos x="hc" y="t"/>
                  </a:cxn>
                  <a:cxn ang="cd2">
                    <a:pos x="l" y="vc"/>
                  </a:cxn>
                  <a:cxn ang="cd4">
                    <a:pos x="hc" y="b"/>
                  </a:cxn>
                  <a:cxn ang="0">
                    <a:pos x="r" y="vc"/>
                  </a:cxn>
                </a:cxnLst>
                <a:rect l="l" t="t" r="r" b="b"/>
                <a:pathLst>
                  <a:path w="755" h="760">
                    <a:moveTo>
                      <a:pt x="375" y="760"/>
                    </a:moveTo>
                    <a:cubicBezTo>
                      <a:pt x="167" y="760"/>
                      <a:pt x="0" y="588"/>
                      <a:pt x="0" y="380"/>
                    </a:cubicBezTo>
                    <a:cubicBezTo>
                      <a:pt x="0" y="172"/>
                      <a:pt x="167" y="0"/>
                      <a:pt x="375" y="0"/>
                    </a:cubicBezTo>
                    <a:cubicBezTo>
                      <a:pt x="589" y="0"/>
                      <a:pt x="755" y="172"/>
                      <a:pt x="755" y="380"/>
                    </a:cubicBezTo>
                    <a:cubicBezTo>
                      <a:pt x="755" y="588"/>
                      <a:pt x="589" y="760"/>
                      <a:pt x="375" y="760"/>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29" name="Freeform: Shape 9"/>
              <p:cNvSpPr/>
              <p:nvPr/>
            </p:nvSpPr>
            <p:spPr>
              <a:xfrm>
                <a:off x="1703543" y="1924841"/>
                <a:ext cx="1284326" cy="570908"/>
              </a:xfrm>
              <a:custGeom>
                <a:avLst/>
                <a:gdLst/>
                <a:ahLst/>
                <a:cxnLst>
                  <a:cxn ang="3cd4">
                    <a:pos x="hc" y="t"/>
                  </a:cxn>
                  <a:cxn ang="cd2">
                    <a:pos x="l" y="vc"/>
                  </a:cxn>
                  <a:cxn ang="cd4">
                    <a:pos x="hc" y="b"/>
                  </a:cxn>
                  <a:cxn ang="0">
                    <a:pos x="r" y="vc"/>
                  </a:cxn>
                </a:cxnLst>
                <a:rect l="l" t="t" r="r" b="b"/>
                <a:pathLst>
                  <a:path w="10203" h="4536">
                    <a:moveTo>
                      <a:pt x="10203" y="4198"/>
                    </a:moveTo>
                    <a:cubicBezTo>
                      <a:pt x="9199" y="4198"/>
                      <a:pt x="9199" y="4198"/>
                      <a:pt x="9199" y="4198"/>
                    </a:cubicBezTo>
                    <a:cubicBezTo>
                      <a:pt x="8939" y="4198"/>
                      <a:pt x="8731" y="3984"/>
                      <a:pt x="8731" y="3723"/>
                    </a:cubicBezTo>
                    <a:cubicBezTo>
                      <a:pt x="8731" y="766"/>
                      <a:pt x="8731" y="766"/>
                      <a:pt x="8731" y="766"/>
                    </a:cubicBezTo>
                    <a:cubicBezTo>
                      <a:pt x="8731" y="344"/>
                      <a:pt x="8386" y="0"/>
                      <a:pt x="7959" y="0"/>
                    </a:cubicBezTo>
                    <a:cubicBezTo>
                      <a:pt x="0" y="0"/>
                      <a:pt x="0" y="0"/>
                      <a:pt x="0" y="0"/>
                    </a:cubicBezTo>
                    <a:cubicBezTo>
                      <a:pt x="0" y="338"/>
                      <a:pt x="0" y="338"/>
                      <a:pt x="0" y="338"/>
                    </a:cubicBezTo>
                    <a:cubicBezTo>
                      <a:pt x="7917" y="338"/>
                      <a:pt x="7917" y="338"/>
                      <a:pt x="7917" y="338"/>
                    </a:cubicBezTo>
                    <a:cubicBezTo>
                      <a:pt x="8178" y="338"/>
                      <a:pt x="8386" y="552"/>
                      <a:pt x="8386" y="808"/>
                    </a:cubicBezTo>
                    <a:cubicBezTo>
                      <a:pt x="8386" y="3770"/>
                      <a:pt x="8386" y="3770"/>
                      <a:pt x="8386" y="3770"/>
                    </a:cubicBezTo>
                    <a:cubicBezTo>
                      <a:pt x="8386" y="4192"/>
                      <a:pt x="8731" y="4536"/>
                      <a:pt x="9157" y="4536"/>
                    </a:cubicBezTo>
                    <a:cubicBezTo>
                      <a:pt x="10203" y="4536"/>
                      <a:pt x="10203" y="4536"/>
                      <a:pt x="10203" y="453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grpSp>
      </p:grpSp>
    </p:spTree>
    <p:extLst>
      <p:ext uri="{BB962C8B-B14F-4D97-AF65-F5344CB8AC3E}">
        <p14:creationId xmlns:p14="http://schemas.microsoft.com/office/powerpoint/2010/main" val="1018541558"/>
      </p:ext>
    </p:extLst>
  </p:cSld>
  <p:clrMap bg1="lt1" tx1="dk1" bg2="lt2" tx2="dk2" accent1="accent1" accent2="accent2" accent3="accent3" accent4="accent4" accent5="accent5" accent6="accent6" hlink="hlink" folHlink="folHlink"/>
  <p:sldLayoutIdLst>
    <p:sldLayoutId id="2147483733" r:id="rId1"/>
    <p:sldLayoutId id="2147483760" r:id="rId2"/>
    <p:sldLayoutId id="2147483828" r:id="rId3"/>
    <p:sldLayoutId id="2147483841" r:id="rId4"/>
    <p:sldLayoutId id="2147483734" r:id="rId5"/>
    <p:sldLayoutId id="2147483763" r:id="rId6"/>
    <p:sldLayoutId id="2147483764" r:id="rId7"/>
    <p:sldLayoutId id="2147483765" r:id="rId8"/>
    <p:sldLayoutId id="2147483735" r:id="rId9"/>
    <p:sldLayoutId id="2147483829" r:id="rId10"/>
    <p:sldLayoutId id="2147483766" r:id="rId11"/>
    <p:sldLayoutId id="2147483767" r:id="rId12"/>
    <p:sldLayoutId id="2147483768" r:id="rId13"/>
    <p:sldLayoutId id="2147483838" r:id="rId14"/>
    <p:sldLayoutId id="2147483769" r:id="rId15"/>
    <p:sldLayoutId id="2147483830" r:id="rId16"/>
    <p:sldLayoutId id="2147483759" r:id="rId17"/>
    <p:sldLayoutId id="2147483787" r:id="rId18"/>
    <p:sldLayoutId id="2147483778" r:id="rId19"/>
    <p:sldLayoutId id="2147483742" r:id="rId20"/>
    <p:sldLayoutId id="2147483839" r:id="rId21"/>
    <p:sldLayoutId id="2147483779" r:id="rId22"/>
    <p:sldLayoutId id="2147483831" r:id="rId23"/>
    <p:sldLayoutId id="2147483736" r:id="rId24"/>
    <p:sldLayoutId id="2147483761" r:id="rId25"/>
    <p:sldLayoutId id="2147483812" r:id="rId26"/>
    <p:sldLayoutId id="2147483813" r:id="rId27"/>
    <p:sldLayoutId id="2147483737" r:id="rId28"/>
    <p:sldLayoutId id="2147483770" r:id="rId29"/>
    <p:sldLayoutId id="2147483771" r:id="rId30"/>
    <p:sldLayoutId id="2147483772" r:id="rId31"/>
    <p:sldLayoutId id="2147483738" r:id="rId32"/>
    <p:sldLayoutId id="2147483833" r:id="rId33"/>
    <p:sldLayoutId id="2147483834" r:id="rId34"/>
    <p:sldLayoutId id="2147483835" r:id="rId35"/>
    <p:sldLayoutId id="2147483774" r:id="rId36"/>
    <p:sldLayoutId id="2147483741" r:id="rId37"/>
    <p:sldLayoutId id="2147483782" r:id="rId38"/>
    <p:sldLayoutId id="2147483743" r:id="rId39"/>
    <p:sldLayoutId id="2147483775" r:id="rId40"/>
    <p:sldLayoutId id="2147483776" r:id="rId41"/>
    <p:sldLayoutId id="2147483777" r:id="rId42"/>
    <p:sldLayoutId id="2147483709" r:id="rId43"/>
    <p:sldLayoutId id="2147483783" r:id="rId44"/>
    <p:sldLayoutId id="2147483837" r:id="rId45"/>
    <p:sldLayoutId id="2147483762" r:id="rId46"/>
    <p:sldLayoutId id="2147483740" r:id="rId47"/>
  </p:sldLayoutIdLst>
  <p:txStyles>
    <p:titleStyle>
      <a:lvl1pPr algn="l" defTabSz="685800" rtl="0" eaLnBrk="1" latinLnBrk="0" hangingPunct="1">
        <a:lnSpc>
          <a:spcPct val="90000"/>
        </a:lnSpc>
        <a:spcBef>
          <a:spcPct val="0"/>
        </a:spcBef>
        <a:buNone/>
        <a:defRPr sz="2200" b="1" kern="1200">
          <a:solidFill>
            <a:schemeClr val="tx1"/>
          </a:solidFill>
          <a:latin typeface="+mj-lt"/>
          <a:ea typeface="+mj-ea"/>
          <a:cs typeface="+mj-cs"/>
        </a:defRPr>
      </a:lvl1pPr>
    </p:titleStyle>
    <p:body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tx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050" kern="1200">
          <a:solidFill>
            <a:schemeClr val="tx2"/>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050" kern="1200">
          <a:solidFill>
            <a:schemeClr val="tx2"/>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050" kern="1200">
          <a:solidFill>
            <a:schemeClr val="tx2"/>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050" kern="1200">
          <a:solidFill>
            <a:schemeClr val="tx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40.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40.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40.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3.xml"/><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normAutofit lnSpcReduction="10000"/>
          </a:bodyPr>
          <a:lstStyle/>
          <a:p>
            <a:r>
              <a:rPr lang="en-US" dirty="0"/>
              <a:t>Matt McLane</a:t>
            </a:r>
          </a:p>
        </p:txBody>
      </p:sp>
      <p:sp>
        <p:nvSpPr>
          <p:cNvPr id="4" name="Text Placeholder 3"/>
          <p:cNvSpPr>
            <a:spLocks noGrp="1"/>
          </p:cNvSpPr>
          <p:nvPr>
            <p:ph type="body" sz="quarter" idx="12"/>
          </p:nvPr>
        </p:nvSpPr>
        <p:spPr>
          <a:xfrm>
            <a:off x="466725" y="3801528"/>
            <a:ext cx="3698875" cy="473909"/>
          </a:xfrm>
        </p:spPr>
        <p:txBody>
          <a:bodyPr>
            <a:normAutofit/>
          </a:bodyPr>
          <a:lstStyle/>
          <a:p>
            <a:r>
              <a:rPr lang="en-US" dirty="0"/>
              <a:t>DevOps Engineer</a:t>
            </a:r>
            <a:br>
              <a:rPr lang="en-US" dirty="0"/>
            </a:br>
            <a:r>
              <a:rPr lang="en-US" dirty="0"/>
              <a:t>Criteo Inc.</a:t>
            </a:r>
          </a:p>
        </p:txBody>
      </p:sp>
      <p:sp>
        <p:nvSpPr>
          <p:cNvPr id="52" name="Title 51"/>
          <p:cNvSpPr>
            <a:spLocks noGrp="1"/>
          </p:cNvSpPr>
          <p:nvPr>
            <p:ph type="title"/>
          </p:nvPr>
        </p:nvSpPr>
        <p:spPr>
          <a:xfrm>
            <a:off x="459542" y="1288601"/>
            <a:ext cx="4112458" cy="1536978"/>
          </a:xfrm>
        </p:spPr>
        <p:txBody>
          <a:bodyPr/>
          <a:lstStyle/>
          <a:p>
            <a:r>
              <a:rPr lang="en-US" dirty="0"/>
              <a:t>Azure bound ... a tale of discovery</a:t>
            </a:r>
          </a:p>
        </p:txBody>
      </p:sp>
    </p:spTree>
    <p:extLst>
      <p:ext uri="{BB962C8B-B14F-4D97-AF65-F5344CB8AC3E}">
        <p14:creationId xmlns:p14="http://schemas.microsoft.com/office/powerpoint/2010/main" val="9492860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0C8BD4-AE10-4841-9A9F-6F3B1B1B0364}"/>
              </a:ext>
            </a:extLst>
          </p:cNvPr>
          <p:cNvSpPr>
            <a:spLocks noGrp="1"/>
          </p:cNvSpPr>
          <p:nvPr>
            <p:ph type="body" sz="quarter" idx="34"/>
          </p:nvPr>
        </p:nvSpPr>
        <p:spPr/>
        <p:txBody>
          <a:bodyPr/>
          <a:lstStyle/>
          <a:p>
            <a:endParaRPr lang="en-US" dirty="0"/>
          </a:p>
        </p:txBody>
      </p:sp>
      <p:sp>
        <p:nvSpPr>
          <p:cNvPr id="3" name="Title 2">
            <a:extLst>
              <a:ext uri="{FF2B5EF4-FFF2-40B4-BE49-F238E27FC236}">
                <a16:creationId xmlns:a16="http://schemas.microsoft.com/office/drawing/2014/main" id="{7198B1E0-9208-E24D-8FCA-2433AC3D5E60}"/>
              </a:ext>
            </a:extLst>
          </p:cNvPr>
          <p:cNvSpPr>
            <a:spLocks noGrp="1"/>
          </p:cNvSpPr>
          <p:nvPr>
            <p:ph type="title"/>
          </p:nvPr>
        </p:nvSpPr>
        <p:spPr/>
        <p:txBody>
          <a:bodyPr>
            <a:normAutofit fontScale="90000"/>
          </a:bodyPr>
          <a:lstStyle/>
          <a:p>
            <a:r>
              <a:rPr lang="en-US" dirty="0"/>
              <a:t>Starts with Terraform Code</a:t>
            </a:r>
          </a:p>
        </p:txBody>
      </p:sp>
      <p:pic>
        <p:nvPicPr>
          <p:cNvPr id="5" name="Picture 4">
            <a:extLst>
              <a:ext uri="{FF2B5EF4-FFF2-40B4-BE49-F238E27FC236}">
                <a16:creationId xmlns:a16="http://schemas.microsoft.com/office/drawing/2014/main" id="{9FF5C336-384F-6C4C-9EB1-5FC369152E96}"/>
              </a:ext>
            </a:extLst>
          </p:cNvPr>
          <p:cNvPicPr>
            <a:picLocks noChangeAspect="1"/>
          </p:cNvPicPr>
          <p:nvPr/>
        </p:nvPicPr>
        <p:blipFill>
          <a:blip r:embed="rId3"/>
          <a:stretch>
            <a:fillRect/>
          </a:stretch>
        </p:blipFill>
        <p:spPr>
          <a:xfrm>
            <a:off x="981563" y="914912"/>
            <a:ext cx="7174523" cy="3841210"/>
          </a:xfrm>
          <a:prstGeom prst="rect">
            <a:avLst/>
          </a:prstGeom>
        </p:spPr>
      </p:pic>
    </p:spTree>
    <p:extLst>
      <p:ext uri="{BB962C8B-B14F-4D97-AF65-F5344CB8AC3E}">
        <p14:creationId xmlns:p14="http://schemas.microsoft.com/office/powerpoint/2010/main" val="62861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F96849-47B0-7040-A5DC-916CCF4B412E}"/>
              </a:ext>
            </a:extLst>
          </p:cNvPr>
          <p:cNvSpPr>
            <a:spLocks noGrp="1"/>
          </p:cNvSpPr>
          <p:nvPr>
            <p:ph type="body" sz="quarter" idx="34"/>
          </p:nvPr>
        </p:nvSpPr>
        <p:spPr/>
        <p:txBody>
          <a:bodyPr/>
          <a:lstStyle/>
          <a:p>
            <a:endParaRPr lang="en-US"/>
          </a:p>
        </p:txBody>
      </p:sp>
      <p:sp>
        <p:nvSpPr>
          <p:cNvPr id="3" name="Title 2">
            <a:extLst>
              <a:ext uri="{FF2B5EF4-FFF2-40B4-BE49-F238E27FC236}">
                <a16:creationId xmlns:a16="http://schemas.microsoft.com/office/drawing/2014/main" id="{22E1C4A6-420F-5948-8B14-D32DE5EBBE53}"/>
              </a:ext>
            </a:extLst>
          </p:cNvPr>
          <p:cNvSpPr>
            <a:spLocks noGrp="1"/>
          </p:cNvSpPr>
          <p:nvPr>
            <p:ph type="title"/>
          </p:nvPr>
        </p:nvSpPr>
        <p:spPr/>
        <p:txBody>
          <a:bodyPr>
            <a:normAutofit fontScale="90000"/>
          </a:bodyPr>
          <a:lstStyle/>
          <a:p>
            <a:r>
              <a:rPr lang="en-US" dirty="0"/>
              <a:t>Code Review</a:t>
            </a:r>
          </a:p>
        </p:txBody>
      </p:sp>
      <p:pic>
        <p:nvPicPr>
          <p:cNvPr id="4" name="Picture 3">
            <a:extLst>
              <a:ext uri="{FF2B5EF4-FFF2-40B4-BE49-F238E27FC236}">
                <a16:creationId xmlns:a16="http://schemas.microsoft.com/office/drawing/2014/main" id="{05837447-6C3F-F94D-9E67-7FB16BB803E7}"/>
              </a:ext>
            </a:extLst>
          </p:cNvPr>
          <p:cNvPicPr>
            <a:picLocks noChangeAspect="1"/>
          </p:cNvPicPr>
          <p:nvPr/>
        </p:nvPicPr>
        <p:blipFill>
          <a:blip r:embed="rId3"/>
          <a:stretch>
            <a:fillRect/>
          </a:stretch>
        </p:blipFill>
        <p:spPr>
          <a:xfrm>
            <a:off x="1369607" y="650875"/>
            <a:ext cx="6398436" cy="3962005"/>
          </a:xfrm>
          <a:prstGeom prst="rect">
            <a:avLst/>
          </a:prstGeom>
        </p:spPr>
      </p:pic>
    </p:spTree>
    <p:extLst>
      <p:ext uri="{BB962C8B-B14F-4D97-AF65-F5344CB8AC3E}">
        <p14:creationId xmlns:p14="http://schemas.microsoft.com/office/powerpoint/2010/main" val="3616228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AD1A8F-73CE-204B-9EEE-5E6D4D558E79}"/>
              </a:ext>
            </a:extLst>
          </p:cNvPr>
          <p:cNvSpPr>
            <a:spLocks noGrp="1"/>
          </p:cNvSpPr>
          <p:nvPr>
            <p:ph type="body" sz="quarter" idx="34"/>
          </p:nvPr>
        </p:nvSpPr>
        <p:spPr/>
        <p:txBody>
          <a:bodyPr/>
          <a:lstStyle/>
          <a:p>
            <a:endParaRPr lang="en-US"/>
          </a:p>
        </p:txBody>
      </p:sp>
      <p:sp>
        <p:nvSpPr>
          <p:cNvPr id="3" name="Title 2">
            <a:extLst>
              <a:ext uri="{FF2B5EF4-FFF2-40B4-BE49-F238E27FC236}">
                <a16:creationId xmlns:a16="http://schemas.microsoft.com/office/drawing/2014/main" id="{93B6D953-4767-D84D-90AC-20A5303855E7}"/>
              </a:ext>
            </a:extLst>
          </p:cNvPr>
          <p:cNvSpPr>
            <a:spLocks noGrp="1"/>
          </p:cNvSpPr>
          <p:nvPr>
            <p:ph type="title"/>
          </p:nvPr>
        </p:nvSpPr>
        <p:spPr/>
        <p:txBody>
          <a:bodyPr>
            <a:normAutofit fontScale="90000"/>
          </a:bodyPr>
          <a:lstStyle/>
          <a:p>
            <a:r>
              <a:rPr lang="en-US" dirty="0"/>
              <a:t>Example Plan</a:t>
            </a:r>
          </a:p>
        </p:txBody>
      </p:sp>
      <p:pic>
        <p:nvPicPr>
          <p:cNvPr id="4" name="Picture 3">
            <a:extLst>
              <a:ext uri="{FF2B5EF4-FFF2-40B4-BE49-F238E27FC236}">
                <a16:creationId xmlns:a16="http://schemas.microsoft.com/office/drawing/2014/main" id="{6E8BDAF7-887E-BD4C-8C31-91BB257B92B1}"/>
              </a:ext>
            </a:extLst>
          </p:cNvPr>
          <p:cNvPicPr>
            <a:picLocks noChangeAspect="1"/>
          </p:cNvPicPr>
          <p:nvPr/>
        </p:nvPicPr>
        <p:blipFill>
          <a:blip r:embed="rId3"/>
          <a:stretch>
            <a:fillRect/>
          </a:stretch>
        </p:blipFill>
        <p:spPr>
          <a:xfrm>
            <a:off x="1578328" y="819042"/>
            <a:ext cx="5987343" cy="4324458"/>
          </a:xfrm>
          <a:prstGeom prst="rect">
            <a:avLst/>
          </a:prstGeom>
        </p:spPr>
      </p:pic>
    </p:spTree>
    <p:extLst>
      <p:ext uri="{BB962C8B-B14F-4D97-AF65-F5344CB8AC3E}">
        <p14:creationId xmlns:p14="http://schemas.microsoft.com/office/powerpoint/2010/main" val="30320978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F96849-47B0-7040-A5DC-916CCF4B412E}"/>
              </a:ext>
            </a:extLst>
          </p:cNvPr>
          <p:cNvSpPr>
            <a:spLocks noGrp="1"/>
          </p:cNvSpPr>
          <p:nvPr>
            <p:ph type="body" sz="quarter" idx="34"/>
          </p:nvPr>
        </p:nvSpPr>
        <p:spPr/>
        <p:txBody>
          <a:bodyPr/>
          <a:lstStyle/>
          <a:p>
            <a:endParaRPr lang="en-US"/>
          </a:p>
        </p:txBody>
      </p:sp>
      <p:sp>
        <p:nvSpPr>
          <p:cNvPr id="3" name="Title 2">
            <a:extLst>
              <a:ext uri="{FF2B5EF4-FFF2-40B4-BE49-F238E27FC236}">
                <a16:creationId xmlns:a16="http://schemas.microsoft.com/office/drawing/2014/main" id="{22E1C4A6-420F-5948-8B14-D32DE5EBBE53}"/>
              </a:ext>
            </a:extLst>
          </p:cNvPr>
          <p:cNvSpPr>
            <a:spLocks noGrp="1"/>
          </p:cNvSpPr>
          <p:nvPr>
            <p:ph type="title"/>
          </p:nvPr>
        </p:nvSpPr>
        <p:spPr/>
        <p:txBody>
          <a:bodyPr>
            <a:normAutofit fontScale="90000"/>
          </a:bodyPr>
          <a:lstStyle/>
          <a:p>
            <a:endParaRPr lang="en-US"/>
          </a:p>
        </p:txBody>
      </p:sp>
      <p:pic>
        <p:nvPicPr>
          <p:cNvPr id="4" name="Picture 3">
            <a:extLst>
              <a:ext uri="{FF2B5EF4-FFF2-40B4-BE49-F238E27FC236}">
                <a16:creationId xmlns:a16="http://schemas.microsoft.com/office/drawing/2014/main" id="{05837447-6C3F-F94D-9E67-7FB16BB803E7}"/>
              </a:ext>
            </a:extLst>
          </p:cNvPr>
          <p:cNvPicPr>
            <a:picLocks noChangeAspect="1"/>
          </p:cNvPicPr>
          <p:nvPr/>
        </p:nvPicPr>
        <p:blipFill>
          <a:blip r:embed="rId3"/>
          <a:stretch>
            <a:fillRect/>
          </a:stretch>
        </p:blipFill>
        <p:spPr>
          <a:xfrm>
            <a:off x="418755" y="0"/>
            <a:ext cx="8306490" cy="5143500"/>
          </a:xfrm>
          <a:prstGeom prst="rect">
            <a:avLst/>
          </a:prstGeom>
        </p:spPr>
      </p:pic>
    </p:spTree>
    <p:extLst>
      <p:ext uri="{BB962C8B-B14F-4D97-AF65-F5344CB8AC3E}">
        <p14:creationId xmlns:p14="http://schemas.microsoft.com/office/powerpoint/2010/main" val="4053379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D305AA-2F6F-0743-8696-D62C5D144817}"/>
              </a:ext>
            </a:extLst>
          </p:cNvPr>
          <p:cNvSpPr>
            <a:spLocks noGrp="1"/>
          </p:cNvSpPr>
          <p:nvPr>
            <p:ph type="body" sz="quarter" idx="34"/>
          </p:nvPr>
        </p:nvSpPr>
        <p:spPr/>
        <p:txBody>
          <a:bodyPr/>
          <a:lstStyle/>
          <a:p>
            <a:endParaRPr lang="en-US" dirty="0"/>
          </a:p>
        </p:txBody>
      </p:sp>
      <p:sp>
        <p:nvSpPr>
          <p:cNvPr id="3" name="Title 2">
            <a:extLst>
              <a:ext uri="{FF2B5EF4-FFF2-40B4-BE49-F238E27FC236}">
                <a16:creationId xmlns:a16="http://schemas.microsoft.com/office/drawing/2014/main" id="{3617DD7B-F41E-244E-BCE8-8473DFFB578B}"/>
              </a:ext>
            </a:extLst>
          </p:cNvPr>
          <p:cNvSpPr>
            <a:spLocks noGrp="1"/>
          </p:cNvSpPr>
          <p:nvPr>
            <p:ph type="title"/>
          </p:nvPr>
        </p:nvSpPr>
        <p:spPr/>
        <p:txBody>
          <a:bodyPr>
            <a:normAutofit fontScale="90000"/>
          </a:bodyPr>
          <a:lstStyle/>
          <a:p>
            <a:r>
              <a:rPr lang="en-US" dirty="0"/>
              <a:t>Deployment Pipeline</a:t>
            </a:r>
          </a:p>
        </p:txBody>
      </p:sp>
      <p:pic>
        <p:nvPicPr>
          <p:cNvPr id="4" name="Picture 3">
            <a:extLst>
              <a:ext uri="{FF2B5EF4-FFF2-40B4-BE49-F238E27FC236}">
                <a16:creationId xmlns:a16="http://schemas.microsoft.com/office/drawing/2014/main" id="{1887AE74-467C-AB44-B864-6F5DD55CA165}"/>
              </a:ext>
            </a:extLst>
          </p:cNvPr>
          <p:cNvPicPr>
            <a:picLocks noChangeAspect="1"/>
          </p:cNvPicPr>
          <p:nvPr/>
        </p:nvPicPr>
        <p:blipFill>
          <a:blip r:embed="rId3"/>
          <a:stretch>
            <a:fillRect/>
          </a:stretch>
        </p:blipFill>
        <p:spPr>
          <a:xfrm>
            <a:off x="1528988" y="564741"/>
            <a:ext cx="6086024" cy="4222661"/>
          </a:xfrm>
          <a:prstGeom prst="rect">
            <a:avLst/>
          </a:prstGeom>
        </p:spPr>
      </p:pic>
    </p:spTree>
    <p:extLst>
      <p:ext uri="{BB962C8B-B14F-4D97-AF65-F5344CB8AC3E}">
        <p14:creationId xmlns:p14="http://schemas.microsoft.com/office/powerpoint/2010/main" val="1169594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2F48E4-8777-2545-A133-2EB4184DECE2}"/>
              </a:ext>
            </a:extLst>
          </p:cNvPr>
          <p:cNvSpPr>
            <a:spLocks noGrp="1"/>
          </p:cNvSpPr>
          <p:nvPr>
            <p:ph type="body" sz="quarter" idx="34"/>
          </p:nvPr>
        </p:nvSpPr>
        <p:spPr/>
        <p:txBody>
          <a:bodyPr/>
          <a:lstStyle/>
          <a:p>
            <a:endParaRPr lang="en-US"/>
          </a:p>
        </p:txBody>
      </p:sp>
      <p:sp>
        <p:nvSpPr>
          <p:cNvPr id="3" name="Title 2">
            <a:extLst>
              <a:ext uri="{FF2B5EF4-FFF2-40B4-BE49-F238E27FC236}">
                <a16:creationId xmlns:a16="http://schemas.microsoft.com/office/drawing/2014/main" id="{78C9B6F7-3E9D-9847-8AB3-45F0B8290D9D}"/>
              </a:ext>
            </a:extLst>
          </p:cNvPr>
          <p:cNvSpPr>
            <a:spLocks noGrp="1"/>
          </p:cNvSpPr>
          <p:nvPr>
            <p:ph type="title"/>
          </p:nvPr>
        </p:nvSpPr>
        <p:spPr/>
        <p:txBody>
          <a:bodyPr>
            <a:normAutofit fontScale="90000"/>
          </a:bodyPr>
          <a:lstStyle/>
          <a:p>
            <a:endParaRPr lang="en-US"/>
          </a:p>
        </p:txBody>
      </p:sp>
      <p:pic>
        <p:nvPicPr>
          <p:cNvPr id="4" name="Picture 3">
            <a:extLst>
              <a:ext uri="{FF2B5EF4-FFF2-40B4-BE49-F238E27FC236}">
                <a16:creationId xmlns:a16="http://schemas.microsoft.com/office/drawing/2014/main" id="{CACE7AE0-C2D5-AE40-BDCB-A9282262E917}"/>
              </a:ext>
            </a:extLst>
          </p:cNvPr>
          <p:cNvPicPr>
            <a:picLocks noChangeAspect="1"/>
          </p:cNvPicPr>
          <p:nvPr/>
        </p:nvPicPr>
        <p:blipFill>
          <a:blip r:embed="rId3"/>
          <a:stretch>
            <a:fillRect/>
          </a:stretch>
        </p:blipFill>
        <p:spPr>
          <a:xfrm>
            <a:off x="738250" y="0"/>
            <a:ext cx="7667499" cy="5143500"/>
          </a:xfrm>
          <a:prstGeom prst="rect">
            <a:avLst/>
          </a:prstGeom>
        </p:spPr>
      </p:pic>
    </p:spTree>
    <p:extLst>
      <p:ext uri="{BB962C8B-B14F-4D97-AF65-F5344CB8AC3E}">
        <p14:creationId xmlns:p14="http://schemas.microsoft.com/office/powerpoint/2010/main" val="515989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34"/>
          </p:nvPr>
        </p:nvSpPr>
        <p:spPr/>
        <p:txBody>
          <a:bodyPr/>
          <a:lstStyle/>
          <a:p>
            <a:endParaRPr lang="en-US" dirty="0"/>
          </a:p>
        </p:txBody>
      </p:sp>
      <p:sp>
        <p:nvSpPr>
          <p:cNvPr id="2" name="Title 1"/>
          <p:cNvSpPr>
            <a:spLocks noGrp="1"/>
          </p:cNvSpPr>
          <p:nvPr>
            <p:ph type="title"/>
          </p:nvPr>
        </p:nvSpPr>
        <p:spPr/>
        <p:txBody>
          <a:bodyPr>
            <a:normAutofit fontScale="90000"/>
          </a:bodyPr>
          <a:lstStyle/>
          <a:p>
            <a:r>
              <a:rPr lang="en-US" dirty="0"/>
              <a:t>The tools</a:t>
            </a:r>
          </a:p>
        </p:txBody>
      </p:sp>
      <p:pic>
        <p:nvPicPr>
          <p:cNvPr id="5" name="Picture 4">
            <a:extLst>
              <a:ext uri="{FF2B5EF4-FFF2-40B4-BE49-F238E27FC236}">
                <a16:creationId xmlns:a16="http://schemas.microsoft.com/office/drawing/2014/main" id="{2A2A8765-9D29-6543-9AFE-7224EDC01E64}"/>
              </a:ext>
            </a:extLst>
          </p:cNvPr>
          <p:cNvPicPr>
            <a:picLocks noChangeAspect="1"/>
          </p:cNvPicPr>
          <p:nvPr/>
        </p:nvPicPr>
        <p:blipFill>
          <a:blip r:embed="rId3"/>
          <a:stretch>
            <a:fillRect/>
          </a:stretch>
        </p:blipFill>
        <p:spPr>
          <a:xfrm>
            <a:off x="1479935" y="837830"/>
            <a:ext cx="6184129" cy="3865081"/>
          </a:xfrm>
          <a:prstGeom prst="rect">
            <a:avLst/>
          </a:prstGeom>
        </p:spPr>
      </p:pic>
    </p:spTree>
    <p:extLst>
      <p:ext uri="{BB962C8B-B14F-4D97-AF65-F5344CB8AC3E}">
        <p14:creationId xmlns:p14="http://schemas.microsoft.com/office/powerpoint/2010/main" val="469108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34"/>
          </p:nvPr>
        </p:nvSpPr>
        <p:spPr>
          <a:xfrm>
            <a:off x="276225" y="1035698"/>
            <a:ext cx="7214821" cy="3587457"/>
          </a:xfrm>
        </p:spPr>
        <p:txBody>
          <a:bodyPr>
            <a:normAutofit/>
          </a:bodyPr>
          <a:lstStyle/>
          <a:p>
            <a:pPr marL="400050" indent="-171450">
              <a:buFontTx/>
              <a:buChar char="-"/>
            </a:pPr>
            <a:r>
              <a:rPr lang="en-US" dirty="0"/>
              <a:t>Improving our </a:t>
            </a:r>
            <a:r>
              <a:rPr lang="en-US" dirty="0" err="1"/>
              <a:t>Inspec</a:t>
            </a:r>
            <a:r>
              <a:rPr lang="en-US" dirty="0"/>
              <a:t> implementation</a:t>
            </a:r>
          </a:p>
          <a:p>
            <a:pPr marL="400050" indent="-171450">
              <a:buFontTx/>
              <a:buChar char="-"/>
            </a:pPr>
            <a:r>
              <a:rPr lang="en-US" dirty="0"/>
              <a:t>More TF modules</a:t>
            </a:r>
          </a:p>
          <a:p>
            <a:pPr marL="400050" indent="-171450">
              <a:buFontTx/>
              <a:buChar char="-"/>
            </a:pPr>
            <a:r>
              <a:rPr lang="en-US" dirty="0"/>
              <a:t>Delegating to other teams</a:t>
            </a:r>
          </a:p>
          <a:p>
            <a:pPr marL="400050" indent="-171450">
              <a:buFontTx/>
              <a:buChar char="-"/>
            </a:pPr>
            <a:r>
              <a:rPr lang="en-US" dirty="0"/>
              <a:t>Docker… </a:t>
            </a:r>
          </a:p>
          <a:p>
            <a:pPr marL="400050" indent="-171450">
              <a:buFontTx/>
              <a:buChar char="-"/>
            </a:pPr>
            <a:r>
              <a:rPr lang="en-US" dirty="0"/>
              <a:t>TF validation</a:t>
            </a:r>
          </a:p>
          <a:p>
            <a:pPr marL="400050" indent="-171450">
              <a:buFontTx/>
              <a:buChar char="-"/>
            </a:pPr>
            <a:r>
              <a:rPr lang="en-US" dirty="0"/>
              <a:t>Prometheus for alerts</a:t>
            </a:r>
          </a:p>
          <a:p>
            <a:pPr marL="400050" indent="-171450">
              <a:buFontTx/>
              <a:buChar char="-"/>
            </a:pPr>
            <a:r>
              <a:rPr lang="en-US" dirty="0"/>
              <a:t>Project Atlantis</a:t>
            </a:r>
          </a:p>
          <a:p>
            <a:pPr marL="171450" indent="-171450">
              <a:buFontTx/>
              <a:buChar char="-"/>
            </a:pPr>
            <a:endParaRPr lang="en-US" dirty="0"/>
          </a:p>
        </p:txBody>
      </p:sp>
      <p:sp>
        <p:nvSpPr>
          <p:cNvPr id="2" name="Title 1"/>
          <p:cNvSpPr>
            <a:spLocks noGrp="1"/>
          </p:cNvSpPr>
          <p:nvPr>
            <p:ph type="title"/>
          </p:nvPr>
        </p:nvSpPr>
        <p:spPr/>
        <p:txBody>
          <a:bodyPr>
            <a:normAutofit fontScale="90000"/>
          </a:bodyPr>
          <a:lstStyle/>
          <a:p>
            <a:r>
              <a:rPr lang="en-US" dirty="0"/>
              <a:t>Future Enhancements</a:t>
            </a:r>
          </a:p>
        </p:txBody>
      </p:sp>
    </p:spTree>
    <p:extLst>
      <p:ext uri="{BB962C8B-B14F-4D97-AF65-F5344CB8AC3E}">
        <p14:creationId xmlns:p14="http://schemas.microsoft.com/office/powerpoint/2010/main" val="3333488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5329" y="844062"/>
            <a:ext cx="7392422" cy="1727688"/>
          </a:xfrm>
        </p:spPr>
        <p:txBody>
          <a:bodyPr>
            <a:normAutofit/>
          </a:bodyPr>
          <a:lstStyle/>
          <a:p>
            <a:r>
              <a:rPr lang="en-US" dirty="0"/>
              <a:t>The moral of the story </a:t>
            </a:r>
            <a:br>
              <a:rPr lang="en-US" dirty="0"/>
            </a:br>
            <a:r>
              <a:rPr lang="en-US" dirty="0" err="1"/>
              <a:t>a.k.a</a:t>
            </a:r>
            <a:r>
              <a:rPr lang="en-US" dirty="0"/>
              <a:t>: The good, the different, and the frustrating</a:t>
            </a:r>
          </a:p>
        </p:txBody>
      </p:sp>
      <p:grpSp>
        <p:nvGrpSpPr>
          <p:cNvPr id="23" name="Group 22"/>
          <p:cNvGrpSpPr/>
          <p:nvPr/>
        </p:nvGrpSpPr>
        <p:grpSpPr>
          <a:xfrm>
            <a:off x="8171561" y="4773706"/>
            <a:ext cx="701757" cy="191785"/>
            <a:chOff x="2194560" y="2286000"/>
            <a:chExt cx="6537600" cy="1786680"/>
          </a:xfrm>
          <a:solidFill>
            <a:srgbClr val="FFFFFF"/>
          </a:solidFill>
        </p:grpSpPr>
        <p:sp>
          <p:nvSpPr>
            <p:cNvPr id="24" name="Freeform: Shape 1"/>
            <p:cNvSpPr/>
            <p:nvPr/>
          </p:nvSpPr>
          <p:spPr>
            <a:xfrm>
              <a:off x="3338280" y="2989440"/>
              <a:ext cx="545040" cy="1070280"/>
            </a:xfrm>
            <a:custGeom>
              <a:avLst/>
              <a:gdLst/>
              <a:ahLst/>
              <a:cxnLst>
                <a:cxn ang="3cd4">
                  <a:pos x="hc" y="t"/>
                </a:cxn>
                <a:cxn ang="cd2">
                  <a:pos x="l" y="vc"/>
                </a:cxn>
                <a:cxn ang="cd4">
                  <a:pos x="hc" y="b"/>
                </a:cxn>
                <a:cxn ang="0">
                  <a:pos x="r" y="vc"/>
                </a:cxn>
              </a:cxnLst>
              <a:rect l="l" t="t" r="r" b="b"/>
              <a:pathLst>
                <a:path w="1515" h="2974">
                  <a:moveTo>
                    <a:pt x="493" y="2974"/>
                  </a:moveTo>
                  <a:cubicBezTo>
                    <a:pt x="0" y="2974"/>
                    <a:pt x="0" y="2974"/>
                    <a:pt x="0" y="2974"/>
                  </a:cubicBezTo>
                  <a:cubicBezTo>
                    <a:pt x="0" y="30"/>
                    <a:pt x="0" y="30"/>
                    <a:pt x="0" y="30"/>
                  </a:cubicBezTo>
                  <a:cubicBezTo>
                    <a:pt x="493" y="30"/>
                    <a:pt x="493" y="30"/>
                    <a:pt x="493" y="30"/>
                  </a:cubicBezTo>
                  <a:cubicBezTo>
                    <a:pt x="493" y="392"/>
                    <a:pt x="493" y="392"/>
                    <a:pt x="493" y="392"/>
                  </a:cubicBezTo>
                  <a:cubicBezTo>
                    <a:pt x="666" y="142"/>
                    <a:pt x="962" y="0"/>
                    <a:pt x="1301" y="0"/>
                  </a:cubicBezTo>
                  <a:cubicBezTo>
                    <a:pt x="1366" y="0"/>
                    <a:pt x="1438" y="6"/>
                    <a:pt x="1479" y="12"/>
                  </a:cubicBezTo>
                  <a:cubicBezTo>
                    <a:pt x="1515" y="12"/>
                    <a:pt x="1515" y="12"/>
                    <a:pt x="1515" y="12"/>
                  </a:cubicBezTo>
                  <a:cubicBezTo>
                    <a:pt x="1515" y="540"/>
                    <a:pt x="1515" y="540"/>
                    <a:pt x="1515" y="540"/>
                  </a:cubicBezTo>
                  <a:cubicBezTo>
                    <a:pt x="1461" y="529"/>
                    <a:pt x="1461" y="529"/>
                    <a:pt x="1461" y="529"/>
                  </a:cubicBezTo>
                  <a:cubicBezTo>
                    <a:pt x="1396" y="511"/>
                    <a:pt x="1301" y="499"/>
                    <a:pt x="1200" y="499"/>
                  </a:cubicBezTo>
                  <a:cubicBezTo>
                    <a:pt x="784" y="499"/>
                    <a:pt x="493" y="807"/>
                    <a:pt x="493" y="1247"/>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25" name="Freeform: Shape 2"/>
            <p:cNvSpPr/>
            <p:nvPr/>
          </p:nvSpPr>
          <p:spPr>
            <a:xfrm>
              <a:off x="5061600" y="2963879"/>
              <a:ext cx="983160" cy="1093680"/>
            </a:xfrm>
            <a:custGeom>
              <a:avLst/>
              <a:gdLst/>
              <a:ahLst/>
              <a:cxnLst>
                <a:cxn ang="3cd4">
                  <a:pos x="hc" y="t"/>
                </a:cxn>
                <a:cxn ang="cd2">
                  <a:pos x="l" y="vc"/>
                </a:cxn>
                <a:cxn ang="cd4">
                  <a:pos x="hc" y="b"/>
                </a:cxn>
                <a:cxn ang="0">
                  <a:pos x="r" y="vc"/>
                </a:cxn>
              </a:cxnLst>
              <a:rect l="l" t="t" r="r" b="b"/>
              <a:pathLst>
                <a:path w="2732" h="3039">
                  <a:moveTo>
                    <a:pt x="1444" y="3039"/>
                  </a:moveTo>
                  <a:cubicBezTo>
                    <a:pt x="1930" y="3039"/>
                    <a:pt x="2281" y="2891"/>
                    <a:pt x="2584" y="2552"/>
                  </a:cubicBezTo>
                  <a:cubicBezTo>
                    <a:pt x="2608" y="2523"/>
                    <a:pt x="2608" y="2523"/>
                    <a:pt x="2608" y="2523"/>
                  </a:cubicBezTo>
                  <a:cubicBezTo>
                    <a:pt x="2293" y="2197"/>
                    <a:pt x="2293" y="2197"/>
                    <a:pt x="2293" y="2197"/>
                  </a:cubicBezTo>
                  <a:cubicBezTo>
                    <a:pt x="2263" y="2227"/>
                    <a:pt x="2263" y="2227"/>
                    <a:pt x="2263" y="2227"/>
                  </a:cubicBezTo>
                  <a:cubicBezTo>
                    <a:pt x="2037" y="2464"/>
                    <a:pt x="1835" y="2600"/>
                    <a:pt x="1444" y="2600"/>
                  </a:cubicBezTo>
                  <a:cubicBezTo>
                    <a:pt x="897" y="2600"/>
                    <a:pt x="535" y="2250"/>
                    <a:pt x="499" y="1680"/>
                  </a:cubicBezTo>
                  <a:cubicBezTo>
                    <a:pt x="2726" y="1680"/>
                    <a:pt x="2726" y="1680"/>
                    <a:pt x="2726" y="1680"/>
                  </a:cubicBezTo>
                  <a:cubicBezTo>
                    <a:pt x="2726" y="1639"/>
                    <a:pt x="2726" y="1639"/>
                    <a:pt x="2726" y="1639"/>
                  </a:cubicBezTo>
                  <a:cubicBezTo>
                    <a:pt x="2732" y="1556"/>
                    <a:pt x="2732" y="1466"/>
                    <a:pt x="2732" y="1461"/>
                  </a:cubicBezTo>
                  <a:cubicBezTo>
                    <a:pt x="2732" y="1063"/>
                    <a:pt x="2608" y="695"/>
                    <a:pt x="2382" y="427"/>
                  </a:cubicBezTo>
                  <a:cubicBezTo>
                    <a:pt x="2144" y="148"/>
                    <a:pt x="1812" y="0"/>
                    <a:pt x="1432" y="0"/>
                  </a:cubicBezTo>
                  <a:cubicBezTo>
                    <a:pt x="588" y="0"/>
                    <a:pt x="0" y="641"/>
                    <a:pt x="0" y="1561"/>
                  </a:cubicBezTo>
                  <a:cubicBezTo>
                    <a:pt x="0" y="1579"/>
                    <a:pt x="0" y="1579"/>
                    <a:pt x="0" y="1579"/>
                  </a:cubicBezTo>
                  <a:cubicBezTo>
                    <a:pt x="0" y="2452"/>
                    <a:pt x="582" y="3039"/>
                    <a:pt x="1444" y="3039"/>
                  </a:cubicBezTo>
                  <a:close/>
                  <a:moveTo>
                    <a:pt x="529" y="1241"/>
                  </a:moveTo>
                  <a:cubicBezTo>
                    <a:pt x="576" y="807"/>
                    <a:pt x="974" y="469"/>
                    <a:pt x="1432" y="469"/>
                  </a:cubicBezTo>
                  <a:cubicBezTo>
                    <a:pt x="1859" y="469"/>
                    <a:pt x="2210" y="807"/>
                    <a:pt x="2227" y="1241"/>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26" name="Freeform: Shape 3"/>
            <p:cNvSpPr/>
            <p:nvPr/>
          </p:nvSpPr>
          <p:spPr>
            <a:xfrm>
              <a:off x="4056840" y="3000240"/>
              <a:ext cx="177120" cy="1059480"/>
            </a:xfrm>
            <a:custGeom>
              <a:avLst/>
              <a:gdLst/>
              <a:ahLst/>
              <a:cxnLst>
                <a:cxn ang="3cd4">
                  <a:pos x="hc" y="t"/>
                </a:cxn>
                <a:cxn ang="cd2">
                  <a:pos x="l" y="vc"/>
                </a:cxn>
                <a:cxn ang="cd4">
                  <a:pos x="hc" y="b"/>
                </a:cxn>
                <a:cxn ang="0">
                  <a:pos x="r" y="vc"/>
                </a:cxn>
              </a:cxnLst>
              <a:rect l="l" t="t" r="r" b="b"/>
              <a:pathLst>
                <a:path w="493" h="2944">
                  <a:moveTo>
                    <a:pt x="493" y="2944"/>
                  </a:moveTo>
                  <a:lnTo>
                    <a:pt x="0" y="2944"/>
                  </a:lnTo>
                  <a:lnTo>
                    <a:pt x="0" y="0"/>
                  </a:lnTo>
                  <a:lnTo>
                    <a:pt x="493" y="0"/>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27" name="Freeform: Shape 4"/>
            <p:cNvSpPr/>
            <p:nvPr/>
          </p:nvSpPr>
          <p:spPr>
            <a:xfrm>
              <a:off x="4542120" y="2754360"/>
              <a:ext cx="407880" cy="1318320"/>
            </a:xfrm>
            <a:custGeom>
              <a:avLst/>
              <a:gdLst/>
              <a:ahLst/>
              <a:cxnLst>
                <a:cxn ang="3cd4">
                  <a:pos x="hc" y="t"/>
                </a:cxn>
                <a:cxn ang="cd2">
                  <a:pos x="l" y="vc"/>
                </a:cxn>
                <a:cxn ang="cd4">
                  <a:pos x="hc" y="b"/>
                </a:cxn>
                <a:cxn ang="0">
                  <a:pos x="r" y="vc"/>
                </a:cxn>
              </a:cxnLst>
              <a:rect l="l" t="t" r="r" b="b"/>
              <a:pathLst>
                <a:path w="1134" h="3663">
                  <a:moveTo>
                    <a:pt x="843" y="3663"/>
                  </a:moveTo>
                  <a:cubicBezTo>
                    <a:pt x="689" y="3663"/>
                    <a:pt x="469" y="3645"/>
                    <a:pt x="291" y="3514"/>
                  </a:cubicBezTo>
                  <a:cubicBezTo>
                    <a:pt x="95" y="3366"/>
                    <a:pt x="0" y="3111"/>
                    <a:pt x="0" y="2748"/>
                  </a:cubicBezTo>
                  <a:cubicBezTo>
                    <a:pt x="0" y="1146"/>
                    <a:pt x="0" y="1146"/>
                    <a:pt x="0" y="1146"/>
                  </a:cubicBezTo>
                  <a:cubicBezTo>
                    <a:pt x="0" y="677"/>
                    <a:pt x="0" y="677"/>
                    <a:pt x="0" y="677"/>
                  </a:cubicBezTo>
                  <a:cubicBezTo>
                    <a:pt x="0" y="0"/>
                    <a:pt x="0" y="0"/>
                    <a:pt x="0" y="0"/>
                  </a:cubicBezTo>
                  <a:cubicBezTo>
                    <a:pt x="493" y="0"/>
                    <a:pt x="493" y="0"/>
                    <a:pt x="493" y="0"/>
                  </a:cubicBezTo>
                  <a:cubicBezTo>
                    <a:pt x="493" y="677"/>
                    <a:pt x="493" y="677"/>
                    <a:pt x="493" y="677"/>
                  </a:cubicBezTo>
                  <a:cubicBezTo>
                    <a:pt x="1134" y="677"/>
                    <a:pt x="1134" y="677"/>
                    <a:pt x="1134" y="677"/>
                  </a:cubicBezTo>
                  <a:cubicBezTo>
                    <a:pt x="1134" y="1146"/>
                    <a:pt x="1134" y="1146"/>
                    <a:pt x="1134" y="1146"/>
                  </a:cubicBezTo>
                  <a:cubicBezTo>
                    <a:pt x="493" y="1146"/>
                    <a:pt x="493" y="1146"/>
                    <a:pt x="493" y="1146"/>
                  </a:cubicBezTo>
                  <a:cubicBezTo>
                    <a:pt x="493" y="2748"/>
                    <a:pt x="493" y="2748"/>
                    <a:pt x="493" y="2748"/>
                  </a:cubicBezTo>
                  <a:cubicBezTo>
                    <a:pt x="493" y="3122"/>
                    <a:pt x="624" y="3194"/>
                    <a:pt x="838" y="3194"/>
                  </a:cubicBezTo>
                  <a:cubicBezTo>
                    <a:pt x="915" y="3194"/>
                    <a:pt x="986" y="3194"/>
                    <a:pt x="1087" y="3182"/>
                  </a:cubicBezTo>
                  <a:cubicBezTo>
                    <a:pt x="1134" y="3170"/>
                    <a:pt x="1134" y="3170"/>
                    <a:pt x="1134" y="3170"/>
                  </a:cubicBezTo>
                  <a:cubicBezTo>
                    <a:pt x="1134" y="3627"/>
                    <a:pt x="1134" y="3627"/>
                    <a:pt x="1134" y="3627"/>
                  </a:cubicBezTo>
                  <a:cubicBezTo>
                    <a:pt x="1105" y="3633"/>
                    <a:pt x="1105" y="3633"/>
                    <a:pt x="1105" y="3633"/>
                  </a:cubicBezTo>
                  <a:cubicBezTo>
                    <a:pt x="1004" y="3657"/>
                    <a:pt x="933" y="3663"/>
                    <a:pt x="843" y="3663"/>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28" name="Freeform: Shape 5"/>
            <p:cNvSpPr/>
            <p:nvPr/>
          </p:nvSpPr>
          <p:spPr>
            <a:xfrm>
              <a:off x="6158160" y="2963879"/>
              <a:ext cx="1085759" cy="1108800"/>
            </a:xfrm>
            <a:custGeom>
              <a:avLst/>
              <a:gdLst/>
              <a:ahLst/>
              <a:cxnLst>
                <a:cxn ang="3cd4">
                  <a:pos x="hc" y="t"/>
                </a:cxn>
                <a:cxn ang="cd2">
                  <a:pos x="l" y="vc"/>
                </a:cxn>
                <a:cxn ang="cd4">
                  <a:pos x="hc" y="b"/>
                </a:cxn>
                <a:cxn ang="0">
                  <a:pos x="r" y="vc"/>
                </a:cxn>
              </a:cxnLst>
              <a:rect l="l" t="t" r="r" b="b"/>
              <a:pathLst>
                <a:path w="3017" h="3081">
                  <a:moveTo>
                    <a:pt x="1509" y="3081"/>
                  </a:moveTo>
                  <a:cubicBezTo>
                    <a:pt x="1918" y="3081"/>
                    <a:pt x="2293" y="2926"/>
                    <a:pt x="2578" y="2647"/>
                  </a:cubicBezTo>
                  <a:cubicBezTo>
                    <a:pt x="2863" y="2357"/>
                    <a:pt x="3017" y="1965"/>
                    <a:pt x="3017" y="1544"/>
                  </a:cubicBezTo>
                  <a:cubicBezTo>
                    <a:pt x="3017" y="1116"/>
                    <a:pt x="2863" y="724"/>
                    <a:pt x="2578" y="433"/>
                  </a:cubicBezTo>
                  <a:cubicBezTo>
                    <a:pt x="2293" y="154"/>
                    <a:pt x="1918" y="0"/>
                    <a:pt x="1509" y="0"/>
                  </a:cubicBezTo>
                  <a:cubicBezTo>
                    <a:pt x="1105" y="0"/>
                    <a:pt x="725" y="154"/>
                    <a:pt x="445" y="433"/>
                  </a:cubicBezTo>
                  <a:cubicBezTo>
                    <a:pt x="160" y="724"/>
                    <a:pt x="0" y="1116"/>
                    <a:pt x="0" y="1544"/>
                  </a:cubicBezTo>
                  <a:cubicBezTo>
                    <a:pt x="0" y="1965"/>
                    <a:pt x="160" y="2357"/>
                    <a:pt x="445" y="2647"/>
                  </a:cubicBezTo>
                  <a:cubicBezTo>
                    <a:pt x="725" y="2926"/>
                    <a:pt x="1105" y="3081"/>
                    <a:pt x="1509" y="3081"/>
                  </a:cubicBezTo>
                  <a:close/>
                  <a:moveTo>
                    <a:pt x="1509" y="469"/>
                  </a:moveTo>
                  <a:cubicBezTo>
                    <a:pt x="1794" y="469"/>
                    <a:pt x="2049" y="576"/>
                    <a:pt x="2239" y="772"/>
                  </a:cubicBezTo>
                  <a:cubicBezTo>
                    <a:pt x="2423" y="968"/>
                    <a:pt x="2524" y="1241"/>
                    <a:pt x="2524" y="1544"/>
                  </a:cubicBezTo>
                  <a:cubicBezTo>
                    <a:pt x="2524" y="1841"/>
                    <a:pt x="2423" y="2114"/>
                    <a:pt x="2239" y="2310"/>
                  </a:cubicBezTo>
                  <a:cubicBezTo>
                    <a:pt x="2049" y="2505"/>
                    <a:pt x="1794" y="2612"/>
                    <a:pt x="1509" y="2612"/>
                  </a:cubicBezTo>
                  <a:cubicBezTo>
                    <a:pt x="1229" y="2612"/>
                    <a:pt x="968" y="2505"/>
                    <a:pt x="784" y="2310"/>
                  </a:cubicBezTo>
                  <a:cubicBezTo>
                    <a:pt x="600" y="2114"/>
                    <a:pt x="499" y="1841"/>
                    <a:pt x="499" y="1544"/>
                  </a:cubicBezTo>
                  <a:cubicBezTo>
                    <a:pt x="499" y="1241"/>
                    <a:pt x="600" y="968"/>
                    <a:pt x="784" y="772"/>
                  </a:cubicBezTo>
                  <a:cubicBezTo>
                    <a:pt x="968" y="576"/>
                    <a:pt x="1229" y="469"/>
                    <a:pt x="1509" y="469"/>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29" name="Freeform: Shape 6"/>
            <p:cNvSpPr/>
            <p:nvPr/>
          </p:nvSpPr>
          <p:spPr>
            <a:xfrm>
              <a:off x="2194560" y="2963879"/>
              <a:ext cx="944640" cy="1108800"/>
            </a:xfrm>
            <a:custGeom>
              <a:avLst/>
              <a:gdLst/>
              <a:ahLst/>
              <a:cxnLst>
                <a:cxn ang="3cd4">
                  <a:pos x="hc" y="t"/>
                </a:cxn>
                <a:cxn ang="cd2">
                  <a:pos x="l" y="vc"/>
                </a:cxn>
                <a:cxn ang="cd4">
                  <a:pos x="hc" y="b"/>
                </a:cxn>
                <a:cxn ang="0">
                  <a:pos x="r" y="vc"/>
                </a:cxn>
              </a:cxnLst>
              <a:rect l="l" t="t" r="r" b="b"/>
              <a:pathLst>
                <a:path w="2625" h="3081">
                  <a:moveTo>
                    <a:pt x="1520" y="3081"/>
                  </a:moveTo>
                  <a:cubicBezTo>
                    <a:pt x="1111" y="3081"/>
                    <a:pt x="731" y="2926"/>
                    <a:pt x="445" y="2647"/>
                  </a:cubicBezTo>
                  <a:cubicBezTo>
                    <a:pt x="160" y="2357"/>
                    <a:pt x="0" y="1965"/>
                    <a:pt x="0" y="1544"/>
                  </a:cubicBezTo>
                  <a:cubicBezTo>
                    <a:pt x="0" y="1116"/>
                    <a:pt x="160" y="724"/>
                    <a:pt x="445" y="433"/>
                  </a:cubicBezTo>
                  <a:cubicBezTo>
                    <a:pt x="731" y="154"/>
                    <a:pt x="1111" y="0"/>
                    <a:pt x="1520" y="0"/>
                  </a:cubicBezTo>
                  <a:cubicBezTo>
                    <a:pt x="1948" y="0"/>
                    <a:pt x="2322" y="148"/>
                    <a:pt x="2601" y="433"/>
                  </a:cubicBezTo>
                  <a:cubicBezTo>
                    <a:pt x="2625" y="463"/>
                    <a:pt x="2625" y="463"/>
                    <a:pt x="2625" y="463"/>
                  </a:cubicBezTo>
                  <a:cubicBezTo>
                    <a:pt x="2322" y="819"/>
                    <a:pt x="2322" y="819"/>
                    <a:pt x="2322" y="819"/>
                  </a:cubicBezTo>
                  <a:cubicBezTo>
                    <a:pt x="2293" y="783"/>
                    <a:pt x="2293" y="783"/>
                    <a:pt x="2293" y="783"/>
                  </a:cubicBezTo>
                  <a:cubicBezTo>
                    <a:pt x="2091" y="576"/>
                    <a:pt x="1823" y="469"/>
                    <a:pt x="1520" y="469"/>
                  </a:cubicBezTo>
                  <a:cubicBezTo>
                    <a:pt x="1235" y="469"/>
                    <a:pt x="974" y="576"/>
                    <a:pt x="784" y="772"/>
                  </a:cubicBezTo>
                  <a:cubicBezTo>
                    <a:pt x="600" y="968"/>
                    <a:pt x="493" y="1241"/>
                    <a:pt x="493" y="1544"/>
                  </a:cubicBezTo>
                  <a:cubicBezTo>
                    <a:pt x="493" y="1841"/>
                    <a:pt x="600" y="2114"/>
                    <a:pt x="784" y="2310"/>
                  </a:cubicBezTo>
                  <a:cubicBezTo>
                    <a:pt x="974" y="2505"/>
                    <a:pt x="1235" y="2612"/>
                    <a:pt x="1520" y="2612"/>
                  </a:cubicBezTo>
                  <a:cubicBezTo>
                    <a:pt x="1823" y="2612"/>
                    <a:pt x="2091" y="2505"/>
                    <a:pt x="2293" y="2298"/>
                  </a:cubicBezTo>
                  <a:cubicBezTo>
                    <a:pt x="2322" y="2262"/>
                    <a:pt x="2322" y="2262"/>
                    <a:pt x="2322" y="2262"/>
                  </a:cubicBezTo>
                  <a:cubicBezTo>
                    <a:pt x="2625" y="2618"/>
                    <a:pt x="2625" y="2618"/>
                    <a:pt x="2625" y="2618"/>
                  </a:cubicBezTo>
                  <a:cubicBezTo>
                    <a:pt x="2601" y="2647"/>
                    <a:pt x="2601" y="2647"/>
                    <a:pt x="2601" y="2647"/>
                  </a:cubicBezTo>
                  <a:cubicBezTo>
                    <a:pt x="2322" y="2932"/>
                    <a:pt x="1948" y="3081"/>
                    <a:pt x="1520" y="3081"/>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30" name="Freeform: Shape 7"/>
            <p:cNvSpPr/>
            <p:nvPr/>
          </p:nvSpPr>
          <p:spPr>
            <a:xfrm>
              <a:off x="4009679" y="2286000"/>
              <a:ext cx="271440" cy="275400"/>
            </a:xfrm>
            <a:custGeom>
              <a:avLst/>
              <a:gdLst/>
              <a:ahLst/>
              <a:cxnLst>
                <a:cxn ang="3cd4">
                  <a:pos x="hc" y="t"/>
                </a:cxn>
                <a:cxn ang="cd2">
                  <a:pos x="l" y="vc"/>
                </a:cxn>
                <a:cxn ang="cd4">
                  <a:pos x="hc" y="b"/>
                </a:cxn>
                <a:cxn ang="0">
                  <a:pos x="r" y="vc"/>
                </a:cxn>
              </a:cxnLst>
              <a:rect l="l" t="t" r="r" b="b"/>
              <a:pathLst>
                <a:path w="755" h="766">
                  <a:moveTo>
                    <a:pt x="380" y="766"/>
                  </a:moveTo>
                  <a:cubicBezTo>
                    <a:pt x="173" y="766"/>
                    <a:pt x="0" y="594"/>
                    <a:pt x="0" y="386"/>
                  </a:cubicBezTo>
                  <a:cubicBezTo>
                    <a:pt x="0" y="172"/>
                    <a:pt x="173" y="0"/>
                    <a:pt x="380" y="0"/>
                  </a:cubicBezTo>
                  <a:cubicBezTo>
                    <a:pt x="588" y="0"/>
                    <a:pt x="755" y="172"/>
                    <a:pt x="755" y="386"/>
                  </a:cubicBezTo>
                  <a:cubicBezTo>
                    <a:pt x="755" y="594"/>
                    <a:pt x="588" y="766"/>
                    <a:pt x="380" y="76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31" name="Freeform: Shape 8"/>
            <p:cNvSpPr/>
            <p:nvPr/>
          </p:nvSpPr>
          <p:spPr>
            <a:xfrm>
              <a:off x="8460720" y="3799440"/>
              <a:ext cx="271440" cy="273240"/>
            </a:xfrm>
            <a:custGeom>
              <a:avLst/>
              <a:gdLst/>
              <a:ahLst/>
              <a:cxnLst>
                <a:cxn ang="3cd4">
                  <a:pos x="hc" y="t"/>
                </a:cxn>
                <a:cxn ang="cd2">
                  <a:pos x="l" y="vc"/>
                </a:cxn>
                <a:cxn ang="cd4">
                  <a:pos x="hc" y="b"/>
                </a:cxn>
                <a:cxn ang="0">
                  <a:pos x="r" y="vc"/>
                </a:cxn>
              </a:cxnLst>
              <a:rect l="l" t="t" r="r" b="b"/>
              <a:pathLst>
                <a:path w="755" h="760">
                  <a:moveTo>
                    <a:pt x="375" y="760"/>
                  </a:moveTo>
                  <a:cubicBezTo>
                    <a:pt x="167" y="760"/>
                    <a:pt x="0" y="588"/>
                    <a:pt x="0" y="380"/>
                  </a:cubicBezTo>
                  <a:cubicBezTo>
                    <a:pt x="0" y="172"/>
                    <a:pt x="167" y="0"/>
                    <a:pt x="375" y="0"/>
                  </a:cubicBezTo>
                  <a:cubicBezTo>
                    <a:pt x="589" y="0"/>
                    <a:pt x="755" y="172"/>
                    <a:pt x="755" y="380"/>
                  </a:cubicBezTo>
                  <a:cubicBezTo>
                    <a:pt x="755" y="588"/>
                    <a:pt x="589" y="760"/>
                    <a:pt x="375" y="760"/>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32" name="Freeform: Shape 9"/>
            <p:cNvSpPr/>
            <p:nvPr/>
          </p:nvSpPr>
          <p:spPr>
            <a:xfrm>
              <a:off x="4535640" y="2360880"/>
              <a:ext cx="3672720" cy="1632600"/>
            </a:xfrm>
            <a:custGeom>
              <a:avLst/>
              <a:gdLst/>
              <a:ahLst/>
              <a:cxnLst>
                <a:cxn ang="3cd4">
                  <a:pos x="hc" y="t"/>
                </a:cxn>
                <a:cxn ang="cd2">
                  <a:pos x="l" y="vc"/>
                </a:cxn>
                <a:cxn ang="cd4">
                  <a:pos x="hc" y="b"/>
                </a:cxn>
                <a:cxn ang="0">
                  <a:pos x="r" y="vc"/>
                </a:cxn>
              </a:cxnLst>
              <a:rect l="l" t="t" r="r" b="b"/>
              <a:pathLst>
                <a:path w="10203" h="4536">
                  <a:moveTo>
                    <a:pt x="10203" y="4198"/>
                  </a:moveTo>
                  <a:cubicBezTo>
                    <a:pt x="9199" y="4198"/>
                    <a:pt x="9199" y="4198"/>
                    <a:pt x="9199" y="4198"/>
                  </a:cubicBezTo>
                  <a:cubicBezTo>
                    <a:pt x="8939" y="4198"/>
                    <a:pt x="8731" y="3984"/>
                    <a:pt x="8731" y="3723"/>
                  </a:cubicBezTo>
                  <a:cubicBezTo>
                    <a:pt x="8731" y="766"/>
                    <a:pt x="8731" y="766"/>
                    <a:pt x="8731" y="766"/>
                  </a:cubicBezTo>
                  <a:cubicBezTo>
                    <a:pt x="8731" y="344"/>
                    <a:pt x="8386" y="0"/>
                    <a:pt x="7959" y="0"/>
                  </a:cubicBezTo>
                  <a:cubicBezTo>
                    <a:pt x="0" y="0"/>
                    <a:pt x="0" y="0"/>
                    <a:pt x="0" y="0"/>
                  </a:cubicBezTo>
                  <a:cubicBezTo>
                    <a:pt x="0" y="338"/>
                    <a:pt x="0" y="338"/>
                    <a:pt x="0" y="338"/>
                  </a:cubicBezTo>
                  <a:cubicBezTo>
                    <a:pt x="7917" y="338"/>
                    <a:pt x="7917" y="338"/>
                    <a:pt x="7917" y="338"/>
                  </a:cubicBezTo>
                  <a:cubicBezTo>
                    <a:pt x="8178" y="338"/>
                    <a:pt x="8386" y="552"/>
                    <a:pt x="8386" y="808"/>
                  </a:cubicBezTo>
                  <a:cubicBezTo>
                    <a:pt x="8386" y="3770"/>
                    <a:pt x="8386" y="3770"/>
                    <a:pt x="8386" y="3770"/>
                  </a:cubicBezTo>
                  <a:cubicBezTo>
                    <a:pt x="8386" y="4192"/>
                    <a:pt x="8731" y="4536"/>
                    <a:pt x="9157" y="4536"/>
                  </a:cubicBezTo>
                  <a:cubicBezTo>
                    <a:pt x="10203" y="4536"/>
                    <a:pt x="10203" y="4536"/>
                    <a:pt x="10203" y="453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grpSp>
    </p:spTree>
    <p:extLst>
      <p:ext uri="{BB962C8B-B14F-4D97-AF65-F5344CB8AC3E}">
        <p14:creationId xmlns:p14="http://schemas.microsoft.com/office/powerpoint/2010/main" val="2959950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 Placeholder 54"/>
          <p:cNvSpPr>
            <a:spLocks noGrp="1"/>
          </p:cNvSpPr>
          <p:nvPr>
            <p:ph type="body" sz="quarter" idx="33"/>
          </p:nvPr>
        </p:nvSpPr>
        <p:spPr>
          <a:xfrm>
            <a:off x="420831" y="1958457"/>
            <a:ext cx="2612442" cy="2719051"/>
          </a:xfrm>
        </p:spPr>
        <p:txBody>
          <a:bodyPr/>
          <a:lstStyle/>
          <a:p>
            <a:pPr marL="171450" indent="-171450">
              <a:lnSpc>
                <a:spcPct val="100000"/>
              </a:lnSpc>
              <a:buFont typeface="Arial" panose="020B0604020202020204" pitchFamily="34" charset="0"/>
              <a:buChar char="•"/>
            </a:pPr>
            <a:endParaRPr lang="en-US" dirty="0"/>
          </a:p>
        </p:txBody>
      </p:sp>
      <p:sp>
        <p:nvSpPr>
          <p:cNvPr id="54" name="Text Placeholder 53"/>
          <p:cNvSpPr>
            <a:spLocks noGrp="1"/>
          </p:cNvSpPr>
          <p:nvPr>
            <p:ph type="body" sz="quarter" idx="32"/>
          </p:nvPr>
        </p:nvSpPr>
        <p:spPr>
          <a:xfrm>
            <a:off x="420834" y="1701663"/>
            <a:ext cx="2611788" cy="256794"/>
          </a:xfrm>
        </p:spPr>
        <p:txBody>
          <a:bodyPr/>
          <a:lstStyle/>
          <a:p>
            <a:pPr algn="ctr"/>
            <a:r>
              <a:rPr lang="en-US" dirty="0"/>
              <a:t>Good</a:t>
            </a:r>
          </a:p>
        </p:txBody>
      </p:sp>
      <p:sp>
        <p:nvSpPr>
          <p:cNvPr id="56" name="Text Placeholder 55"/>
          <p:cNvSpPr>
            <a:spLocks noGrp="1"/>
          </p:cNvSpPr>
          <p:nvPr>
            <p:ph type="body" sz="quarter" idx="36"/>
          </p:nvPr>
        </p:nvSpPr>
        <p:spPr>
          <a:xfrm>
            <a:off x="3299240" y="1701663"/>
            <a:ext cx="2611789" cy="256794"/>
          </a:xfrm>
        </p:spPr>
        <p:txBody>
          <a:bodyPr/>
          <a:lstStyle/>
          <a:p>
            <a:pPr algn="ctr"/>
            <a:r>
              <a:rPr lang="en-US" dirty="0"/>
              <a:t>Different</a:t>
            </a:r>
          </a:p>
        </p:txBody>
      </p:sp>
      <p:sp>
        <p:nvSpPr>
          <p:cNvPr id="58" name="Text Placeholder 57"/>
          <p:cNvSpPr>
            <a:spLocks noGrp="1"/>
          </p:cNvSpPr>
          <p:nvPr>
            <p:ph type="body" sz="quarter" idx="39"/>
          </p:nvPr>
        </p:nvSpPr>
        <p:spPr>
          <a:xfrm>
            <a:off x="6177647" y="1701663"/>
            <a:ext cx="2611789" cy="256795"/>
          </a:xfrm>
        </p:spPr>
        <p:txBody>
          <a:bodyPr/>
          <a:lstStyle/>
          <a:p>
            <a:pPr algn="ctr"/>
            <a:r>
              <a:rPr lang="en-US" dirty="0"/>
              <a:t>Frustrating</a:t>
            </a:r>
          </a:p>
        </p:txBody>
      </p:sp>
      <p:sp>
        <p:nvSpPr>
          <p:cNvPr id="60" name="Text Placeholder 59"/>
          <p:cNvSpPr>
            <a:spLocks noGrp="1"/>
          </p:cNvSpPr>
          <p:nvPr>
            <p:ph type="body" sz="quarter" idx="42"/>
          </p:nvPr>
        </p:nvSpPr>
        <p:spPr>
          <a:xfrm>
            <a:off x="3299240" y="1958457"/>
            <a:ext cx="2612442" cy="2719051"/>
          </a:xfrm>
        </p:spPr>
        <p:txBody>
          <a:bodyPr/>
          <a:lstStyle/>
          <a:p>
            <a:pPr marL="171450" indent="-171450">
              <a:lnSpc>
                <a:spcPct val="100000"/>
              </a:lnSpc>
              <a:buFont typeface="Arial" panose="020B0604020202020204" pitchFamily="34" charset="0"/>
              <a:buChar char="•"/>
            </a:pPr>
            <a:r>
              <a:rPr lang="en-US" dirty="0"/>
              <a:t>UI &amp; terminology</a:t>
            </a:r>
          </a:p>
          <a:p>
            <a:pPr marL="171450" indent="-171450">
              <a:lnSpc>
                <a:spcPct val="100000"/>
              </a:lnSpc>
              <a:buFont typeface="Arial" panose="020B0604020202020204" pitchFamily="34" charset="0"/>
              <a:buChar char="•"/>
            </a:pPr>
            <a:r>
              <a:rPr lang="en-US" dirty="0"/>
              <a:t>Subscriptions</a:t>
            </a:r>
          </a:p>
          <a:p>
            <a:pPr marL="171450" indent="-171450">
              <a:lnSpc>
                <a:spcPct val="100000"/>
              </a:lnSpc>
              <a:buFont typeface="Arial" panose="020B0604020202020204" pitchFamily="34" charset="0"/>
              <a:buChar char="•"/>
            </a:pPr>
            <a:r>
              <a:rPr lang="en-US" dirty="0"/>
              <a:t>Azure exposes VM layer more</a:t>
            </a:r>
          </a:p>
          <a:p>
            <a:pPr marL="171450" indent="-171450">
              <a:lnSpc>
                <a:spcPct val="100000"/>
              </a:lnSpc>
              <a:buFont typeface="Arial" panose="020B0604020202020204" pitchFamily="34" charset="0"/>
              <a:buChar char="•"/>
            </a:pPr>
            <a:r>
              <a:rPr lang="en-US" dirty="0"/>
              <a:t>Network devices is separate from VM.</a:t>
            </a:r>
          </a:p>
          <a:p>
            <a:pPr marL="514350" lvl="1" indent="-171450">
              <a:lnSpc>
                <a:spcPct val="100000"/>
              </a:lnSpc>
              <a:buFont typeface="Arial" panose="020B0604020202020204" pitchFamily="34" charset="0"/>
              <a:buChar char="•"/>
            </a:pPr>
            <a:r>
              <a:rPr lang="en-US" dirty="0"/>
              <a:t>More to clean up but more flexible</a:t>
            </a:r>
          </a:p>
          <a:p>
            <a:pPr marL="171450" indent="-171450">
              <a:lnSpc>
                <a:spcPct val="100000"/>
              </a:lnSpc>
              <a:buFont typeface="Arial" panose="020B0604020202020204" pitchFamily="34" charset="0"/>
              <a:buChar char="•"/>
            </a:pPr>
            <a:r>
              <a:rPr lang="en-US" dirty="0"/>
              <a:t>Network Security Groups</a:t>
            </a:r>
          </a:p>
          <a:p>
            <a:pPr marL="171450" indent="-171450">
              <a:lnSpc>
                <a:spcPct val="100000"/>
              </a:lnSpc>
              <a:buFont typeface="Arial" panose="020B0604020202020204" pitchFamily="34" charset="0"/>
              <a:buChar char="•"/>
            </a:pPr>
            <a:r>
              <a:rPr lang="en-US" dirty="0"/>
              <a:t>Azure Automation,  Functions, Web Apps,  etc.</a:t>
            </a:r>
          </a:p>
        </p:txBody>
      </p:sp>
      <p:sp>
        <p:nvSpPr>
          <p:cNvPr id="61" name="Text Placeholder 60"/>
          <p:cNvSpPr>
            <a:spLocks noGrp="1"/>
          </p:cNvSpPr>
          <p:nvPr>
            <p:ph type="body" sz="quarter" idx="43"/>
          </p:nvPr>
        </p:nvSpPr>
        <p:spPr>
          <a:xfrm>
            <a:off x="6176994" y="1958457"/>
            <a:ext cx="2612442" cy="2719051"/>
          </a:xfrm>
        </p:spPr>
        <p:txBody>
          <a:bodyPr/>
          <a:lstStyle/>
          <a:p>
            <a:pPr marL="171450" indent="-171450">
              <a:lnSpc>
                <a:spcPct val="100000"/>
              </a:lnSpc>
              <a:buFont typeface="Arial" panose="020B0604020202020204" pitchFamily="34" charset="0"/>
              <a:buChar char="•"/>
            </a:pPr>
            <a:endParaRPr lang="en-US" dirty="0"/>
          </a:p>
        </p:txBody>
      </p:sp>
      <p:pic>
        <p:nvPicPr>
          <p:cNvPr id="2050" name="Picture 2" descr="Image result for good emoji">
            <a:extLst>
              <a:ext uri="{FF2B5EF4-FFF2-40B4-BE49-F238E27FC236}">
                <a16:creationId xmlns:a16="http://schemas.microsoft.com/office/drawing/2014/main" id="{080CFCD4-66E2-A342-B363-C3621D88A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678" y="914401"/>
            <a:ext cx="823047" cy="78726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frustrated emoji">
            <a:extLst>
              <a:ext uri="{FF2B5EF4-FFF2-40B4-BE49-F238E27FC236}">
                <a16:creationId xmlns:a16="http://schemas.microsoft.com/office/drawing/2014/main" id="{1B8E7B1C-BA84-F543-8C0D-87516B26B4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931" y="853044"/>
            <a:ext cx="848619" cy="84861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shrug emoji">
            <a:extLst>
              <a:ext uri="{FF2B5EF4-FFF2-40B4-BE49-F238E27FC236}">
                <a16:creationId xmlns:a16="http://schemas.microsoft.com/office/drawing/2014/main" id="{4B68D1AA-5DE6-2141-BEBF-E6EEFAE18C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1941" y="701546"/>
            <a:ext cx="1000117" cy="1000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81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0">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0">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0">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erson sitting in front of a window&#13;&#10;&#13;&#10;Description automatically generated">
            <a:extLst>
              <a:ext uri="{FF2B5EF4-FFF2-40B4-BE49-F238E27FC236}">
                <a16:creationId xmlns:a16="http://schemas.microsoft.com/office/drawing/2014/main" id="{722CFB7D-5676-1A4A-8FE2-C7A5DFD434F9}"/>
              </a:ext>
            </a:extLst>
          </p:cNvPr>
          <p:cNvPicPr>
            <a:picLocks noGrp="1" noChangeAspect="1"/>
          </p:cNvPicPr>
          <p:nvPr>
            <p:ph type="pic" sz="quarter" idx="10"/>
          </p:nvPr>
        </p:nvPicPr>
        <p:blipFill>
          <a:blip r:embed="rId3"/>
          <a:srcRect l="12531" r="12531"/>
          <a:stretch>
            <a:fillRect/>
          </a:stretch>
        </p:blipFill>
        <p:spPr>
          <a:xfrm>
            <a:off x="1171238" y="1257175"/>
            <a:ext cx="1920240" cy="1920240"/>
          </a:xfrm>
        </p:spPr>
      </p:pic>
      <p:sp>
        <p:nvSpPr>
          <p:cNvPr id="7" name="Text Placeholder 6"/>
          <p:cNvSpPr>
            <a:spLocks noGrp="1"/>
          </p:cNvSpPr>
          <p:nvPr>
            <p:ph type="body" sz="quarter" idx="13"/>
          </p:nvPr>
        </p:nvSpPr>
        <p:spPr>
          <a:xfrm>
            <a:off x="3525838" y="2449512"/>
            <a:ext cx="4549775" cy="727903"/>
          </a:xfrm>
        </p:spPr>
        <p:txBody>
          <a:bodyPr>
            <a:normAutofit/>
          </a:bodyPr>
          <a:lstStyle/>
          <a:p>
            <a:r>
              <a:rPr lang="en-US" dirty="0"/>
              <a:t>DevOps Engineer at Criteo</a:t>
            </a:r>
          </a:p>
          <a:p>
            <a:r>
              <a:rPr lang="en-US" dirty="0"/>
              <a:t>on the </a:t>
            </a:r>
            <a:r>
              <a:rPr lang="en-US" dirty="0" err="1"/>
              <a:t>cbs-devops</a:t>
            </a:r>
            <a:r>
              <a:rPr lang="en-US" dirty="0"/>
              <a:t> team</a:t>
            </a:r>
          </a:p>
        </p:txBody>
      </p:sp>
      <p:sp>
        <p:nvSpPr>
          <p:cNvPr id="3" name="Title 2"/>
          <p:cNvSpPr>
            <a:spLocks noGrp="1"/>
          </p:cNvSpPr>
          <p:nvPr>
            <p:ph type="title"/>
          </p:nvPr>
        </p:nvSpPr>
        <p:spPr/>
        <p:txBody>
          <a:bodyPr/>
          <a:lstStyle/>
          <a:p>
            <a:r>
              <a:rPr lang="en-US" dirty="0"/>
              <a:t>Matt McLane</a:t>
            </a:r>
          </a:p>
        </p:txBody>
      </p:sp>
    </p:spTree>
    <p:extLst>
      <p:ext uri="{BB962C8B-B14F-4D97-AF65-F5344CB8AC3E}">
        <p14:creationId xmlns:p14="http://schemas.microsoft.com/office/powerpoint/2010/main" val="1961651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 Placeholder 54"/>
          <p:cNvSpPr>
            <a:spLocks noGrp="1"/>
          </p:cNvSpPr>
          <p:nvPr>
            <p:ph type="body" sz="quarter" idx="33"/>
          </p:nvPr>
        </p:nvSpPr>
        <p:spPr>
          <a:xfrm>
            <a:off x="420831" y="1958457"/>
            <a:ext cx="2612442" cy="2719051"/>
          </a:xfrm>
        </p:spPr>
        <p:txBody>
          <a:bodyPr/>
          <a:lstStyle/>
          <a:p>
            <a:pPr marL="171450" indent="-171450">
              <a:lnSpc>
                <a:spcPct val="100000"/>
              </a:lnSpc>
              <a:buFont typeface="Arial" panose="020B0604020202020204" pitchFamily="34" charset="0"/>
              <a:buChar char="•"/>
            </a:pPr>
            <a:endParaRPr lang="en-US" dirty="0"/>
          </a:p>
        </p:txBody>
      </p:sp>
      <p:sp>
        <p:nvSpPr>
          <p:cNvPr id="54" name="Text Placeholder 53"/>
          <p:cNvSpPr>
            <a:spLocks noGrp="1"/>
          </p:cNvSpPr>
          <p:nvPr>
            <p:ph type="body" sz="quarter" idx="32"/>
          </p:nvPr>
        </p:nvSpPr>
        <p:spPr>
          <a:xfrm>
            <a:off x="420834" y="1701663"/>
            <a:ext cx="2611788" cy="256794"/>
          </a:xfrm>
        </p:spPr>
        <p:txBody>
          <a:bodyPr/>
          <a:lstStyle/>
          <a:p>
            <a:pPr algn="ctr"/>
            <a:r>
              <a:rPr lang="en-US" dirty="0"/>
              <a:t>Good</a:t>
            </a:r>
          </a:p>
        </p:txBody>
      </p:sp>
      <p:sp>
        <p:nvSpPr>
          <p:cNvPr id="56" name="Text Placeholder 55"/>
          <p:cNvSpPr>
            <a:spLocks noGrp="1"/>
          </p:cNvSpPr>
          <p:nvPr>
            <p:ph type="body" sz="quarter" idx="36"/>
          </p:nvPr>
        </p:nvSpPr>
        <p:spPr>
          <a:xfrm>
            <a:off x="3299240" y="1701663"/>
            <a:ext cx="2611789" cy="256794"/>
          </a:xfrm>
        </p:spPr>
        <p:txBody>
          <a:bodyPr/>
          <a:lstStyle/>
          <a:p>
            <a:pPr algn="ctr"/>
            <a:r>
              <a:rPr lang="en-US" dirty="0"/>
              <a:t>Different</a:t>
            </a:r>
          </a:p>
        </p:txBody>
      </p:sp>
      <p:sp>
        <p:nvSpPr>
          <p:cNvPr id="58" name="Text Placeholder 57"/>
          <p:cNvSpPr>
            <a:spLocks noGrp="1"/>
          </p:cNvSpPr>
          <p:nvPr>
            <p:ph type="body" sz="quarter" idx="39"/>
          </p:nvPr>
        </p:nvSpPr>
        <p:spPr>
          <a:xfrm>
            <a:off x="6177647" y="1701663"/>
            <a:ext cx="2611789" cy="256795"/>
          </a:xfrm>
        </p:spPr>
        <p:txBody>
          <a:bodyPr/>
          <a:lstStyle/>
          <a:p>
            <a:pPr algn="ctr"/>
            <a:r>
              <a:rPr lang="en-US" dirty="0"/>
              <a:t>Frustrating</a:t>
            </a:r>
          </a:p>
        </p:txBody>
      </p:sp>
      <p:sp>
        <p:nvSpPr>
          <p:cNvPr id="60" name="Text Placeholder 59"/>
          <p:cNvSpPr>
            <a:spLocks noGrp="1"/>
          </p:cNvSpPr>
          <p:nvPr>
            <p:ph type="body" sz="quarter" idx="42"/>
          </p:nvPr>
        </p:nvSpPr>
        <p:spPr>
          <a:xfrm>
            <a:off x="3299240" y="1958457"/>
            <a:ext cx="2612442" cy="2719051"/>
          </a:xfrm>
        </p:spPr>
        <p:txBody>
          <a:bodyPr/>
          <a:lstStyle/>
          <a:p>
            <a:pPr marL="171450" indent="-171450">
              <a:lnSpc>
                <a:spcPct val="100000"/>
              </a:lnSpc>
              <a:buFont typeface="Arial" panose="020B0604020202020204" pitchFamily="34" charset="0"/>
              <a:buChar char="•"/>
            </a:pPr>
            <a:r>
              <a:rPr lang="en-US" dirty="0"/>
              <a:t>UI &amp; terminology</a:t>
            </a:r>
          </a:p>
          <a:p>
            <a:pPr marL="171450" indent="-171450">
              <a:lnSpc>
                <a:spcPct val="100000"/>
              </a:lnSpc>
              <a:buFont typeface="Arial" panose="020B0604020202020204" pitchFamily="34" charset="0"/>
              <a:buChar char="•"/>
            </a:pPr>
            <a:r>
              <a:rPr lang="en-US" dirty="0"/>
              <a:t>Subscriptions</a:t>
            </a:r>
          </a:p>
          <a:p>
            <a:pPr marL="171450" indent="-171450">
              <a:lnSpc>
                <a:spcPct val="100000"/>
              </a:lnSpc>
              <a:buFont typeface="Arial" panose="020B0604020202020204" pitchFamily="34" charset="0"/>
              <a:buChar char="•"/>
            </a:pPr>
            <a:r>
              <a:rPr lang="en-US" dirty="0"/>
              <a:t>Azure exposes VM layer more</a:t>
            </a:r>
          </a:p>
          <a:p>
            <a:pPr marL="171450" indent="-171450">
              <a:lnSpc>
                <a:spcPct val="100000"/>
              </a:lnSpc>
              <a:buFont typeface="Arial" panose="020B0604020202020204" pitchFamily="34" charset="0"/>
              <a:buChar char="•"/>
            </a:pPr>
            <a:r>
              <a:rPr lang="en-US" dirty="0"/>
              <a:t>Network devices is separate from VM.</a:t>
            </a:r>
          </a:p>
          <a:p>
            <a:pPr marL="514350" lvl="1" indent="-171450">
              <a:lnSpc>
                <a:spcPct val="100000"/>
              </a:lnSpc>
              <a:buFont typeface="Arial" panose="020B0604020202020204" pitchFamily="34" charset="0"/>
              <a:buChar char="•"/>
            </a:pPr>
            <a:r>
              <a:rPr lang="en-US" dirty="0"/>
              <a:t>More to clean up but more flexible</a:t>
            </a:r>
          </a:p>
          <a:p>
            <a:pPr marL="171450" indent="-171450">
              <a:lnSpc>
                <a:spcPct val="100000"/>
              </a:lnSpc>
              <a:buFont typeface="Arial" panose="020B0604020202020204" pitchFamily="34" charset="0"/>
              <a:buChar char="•"/>
            </a:pPr>
            <a:r>
              <a:rPr lang="en-US" dirty="0"/>
              <a:t>Network Security Groups</a:t>
            </a:r>
          </a:p>
          <a:p>
            <a:pPr marL="171450" indent="-171450">
              <a:lnSpc>
                <a:spcPct val="100000"/>
              </a:lnSpc>
              <a:buFont typeface="Arial" panose="020B0604020202020204" pitchFamily="34" charset="0"/>
              <a:buChar char="•"/>
            </a:pPr>
            <a:r>
              <a:rPr lang="en-US" dirty="0"/>
              <a:t>Azure Automation,  Functions, Web Apps,  etc.</a:t>
            </a:r>
          </a:p>
        </p:txBody>
      </p:sp>
      <p:sp>
        <p:nvSpPr>
          <p:cNvPr id="61" name="Text Placeholder 60"/>
          <p:cNvSpPr>
            <a:spLocks noGrp="1"/>
          </p:cNvSpPr>
          <p:nvPr>
            <p:ph type="body" sz="quarter" idx="43"/>
          </p:nvPr>
        </p:nvSpPr>
        <p:spPr>
          <a:xfrm>
            <a:off x="6176994" y="1958457"/>
            <a:ext cx="2612442" cy="2719051"/>
          </a:xfrm>
        </p:spPr>
        <p:txBody>
          <a:bodyPr/>
          <a:lstStyle/>
          <a:p>
            <a:pPr marL="171450" indent="-171450">
              <a:lnSpc>
                <a:spcPct val="100000"/>
              </a:lnSpc>
              <a:buFont typeface="Arial" panose="020B0604020202020204" pitchFamily="34" charset="0"/>
              <a:buChar char="•"/>
            </a:pPr>
            <a:r>
              <a:rPr lang="en-US" dirty="0"/>
              <a:t>Figuring out VM Sizes</a:t>
            </a:r>
          </a:p>
          <a:p>
            <a:pPr marL="171450" indent="-171450">
              <a:lnSpc>
                <a:spcPct val="100000"/>
              </a:lnSpc>
              <a:buFont typeface="Arial" panose="020B0604020202020204" pitchFamily="34" charset="0"/>
              <a:buChar char="•"/>
            </a:pPr>
            <a:r>
              <a:rPr lang="en-US" dirty="0"/>
              <a:t>ICMP Support</a:t>
            </a:r>
          </a:p>
          <a:p>
            <a:pPr marL="171450" indent="-171450">
              <a:lnSpc>
                <a:spcPct val="100000"/>
              </a:lnSpc>
              <a:buFont typeface="Arial" panose="020B0604020202020204" pitchFamily="34" charset="0"/>
              <a:buChar char="•"/>
            </a:pPr>
            <a:r>
              <a:rPr lang="en-US" dirty="0"/>
              <a:t>Number of secrets</a:t>
            </a:r>
          </a:p>
          <a:p>
            <a:pPr marL="514350" lvl="1" indent="-171450">
              <a:lnSpc>
                <a:spcPct val="100000"/>
              </a:lnSpc>
              <a:buFont typeface="Arial" panose="020B0604020202020204" pitchFamily="34" charset="0"/>
              <a:buChar char="•"/>
            </a:pPr>
            <a:r>
              <a:rPr lang="en-US" dirty="0"/>
              <a:t>Users don’t have an API key</a:t>
            </a:r>
          </a:p>
          <a:p>
            <a:pPr marL="171450" indent="-171450">
              <a:lnSpc>
                <a:spcPct val="100000"/>
              </a:lnSpc>
              <a:buFont typeface="Arial" panose="020B0604020202020204" pitchFamily="34" charset="0"/>
              <a:buChar char="•"/>
            </a:pPr>
            <a:r>
              <a:rPr lang="en-US" dirty="0"/>
              <a:t>3</a:t>
            </a:r>
            <a:r>
              <a:rPr lang="en-US" baseline="30000" dirty="0"/>
              <a:t>rd</a:t>
            </a:r>
            <a:r>
              <a:rPr lang="en-US" dirty="0"/>
              <a:t> party tool support</a:t>
            </a:r>
          </a:p>
          <a:p>
            <a:pPr marL="514350" lvl="1" indent="-171450">
              <a:lnSpc>
                <a:spcPct val="100000"/>
              </a:lnSpc>
              <a:buFont typeface="Arial" panose="020B0604020202020204" pitchFamily="34" charset="0"/>
              <a:buChar char="•"/>
            </a:pPr>
            <a:r>
              <a:rPr lang="en-US" dirty="0"/>
              <a:t>Monolithic API</a:t>
            </a:r>
          </a:p>
          <a:p>
            <a:pPr marL="171450" indent="-171450">
              <a:lnSpc>
                <a:spcPct val="100000"/>
              </a:lnSpc>
              <a:buFont typeface="Arial" panose="020B0604020202020204" pitchFamily="34" charset="0"/>
              <a:buChar char="•"/>
            </a:pPr>
            <a:r>
              <a:rPr lang="en-US" dirty="0"/>
              <a:t>Alerts are not all we want them to be</a:t>
            </a:r>
          </a:p>
          <a:p>
            <a:pPr marL="171450" indent="-171450">
              <a:lnSpc>
                <a:spcPct val="100000"/>
              </a:lnSpc>
              <a:buFont typeface="Arial" panose="020B0604020202020204" pitchFamily="34" charset="0"/>
              <a:buChar char="•"/>
            </a:pPr>
            <a:r>
              <a:rPr lang="en-US" dirty="0"/>
              <a:t>Azure Support</a:t>
            </a:r>
          </a:p>
          <a:p>
            <a:pPr marL="171450" indent="-171450">
              <a:lnSpc>
                <a:spcPct val="100000"/>
              </a:lnSpc>
              <a:buFont typeface="Arial" panose="020B0604020202020204" pitchFamily="34" charset="0"/>
              <a:buChar char="•"/>
            </a:pPr>
            <a:r>
              <a:rPr lang="en-US" dirty="0"/>
              <a:t>Bleeding Edge all the time!</a:t>
            </a:r>
          </a:p>
          <a:p>
            <a:pPr marL="171450" indent="-171450">
              <a:lnSpc>
                <a:spcPct val="100000"/>
              </a:lnSpc>
              <a:buFont typeface="Arial" panose="020B0604020202020204" pitchFamily="34" charset="0"/>
              <a:buChar char="•"/>
            </a:pPr>
            <a:endParaRPr lang="en-US" dirty="0"/>
          </a:p>
        </p:txBody>
      </p:sp>
      <p:pic>
        <p:nvPicPr>
          <p:cNvPr id="2050" name="Picture 2" descr="Image result for good emoji">
            <a:extLst>
              <a:ext uri="{FF2B5EF4-FFF2-40B4-BE49-F238E27FC236}">
                <a16:creationId xmlns:a16="http://schemas.microsoft.com/office/drawing/2014/main" id="{080CFCD4-66E2-A342-B363-C3621D88A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678" y="914401"/>
            <a:ext cx="823047" cy="78726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frustrated emoji">
            <a:extLst>
              <a:ext uri="{FF2B5EF4-FFF2-40B4-BE49-F238E27FC236}">
                <a16:creationId xmlns:a16="http://schemas.microsoft.com/office/drawing/2014/main" id="{1B8E7B1C-BA84-F543-8C0D-87516B26B4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931" y="853044"/>
            <a:ext cx="848619" cy="84861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shrug emoji">
            <a:extLst>
              <a:ext uri="{FF2B5EF4-FFF2-40B4-BE49-F238E27FC236}">
                <a16:creationId xmlns:a16="http://schemas.microsoft.com/office/drawing/2014/main" id="{4B68D1AA-5DE6-2141-BEBF-E6EEFAE18C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1941" y="701546"/>
            <a:ext cx="1000117" cy="1000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6746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1">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1">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 Placeholder 54"/>
          <p:cNvSpPr>
            <a:spLocks noGrp="1"/>
          </p:cNvSpPr>
          <p:nvPr>
            <p:ph type="body" sz="quarter" idx="33"/>
          </p:nvPr>
        </p:nvSpPr>
        <p:spPr>
          <a:xfrm>
            <a:off x="420831" y="1958457"/>
            <a:ext cx="2612442" cy="3185043"/>
          </a:xfrm>
        </p:spPr>
        <p:txBody>
          <a:bodyPr/>
          <a:lstStyle/>
          <a:p>
            <a:pPr marL="171450" indent="-171450">
              <a:lnSpc>
                <a:spcPct val="100000"/>
              </a:lnSpc>
              <a:buFont typeface="Arial" panose="020B0604020202020204" pitchFamily="34" charset="0"/>
              <a:buChar char="•"/>
            </a:pPr>
            <a:r>
              <a:rPr lang="en-US" dirty="0"/>
              <a:t>Bleeding Edge all the time!</a:t>
            </a:r>
          </a:p>
          <a:p>
            <a:pPr marL="171450" indent="-171450">
              <a:lnSpc>
                <a:spcPct val="100000"/>
              </a:lnSpc>
              <a:buFont typeface="Arial" panose="020B0604020202020204" pitchFamily="34" charset="0"/>
              <a:buChar char="•"/>
            </a:pPr>
            <a:r>
              <a:rPr lang="en-US" dirty="0"/>
              <a:t>Resource Groups</a:t>
            </a:r>
          </a:p>
          <a:p>
            <a:pPr marL="171450" indent="-171450">
              <a:lnSpc>
                <a:spcPct val="100000"/>
              </a:lnSpc>
              <a:buFont typeface="Arial" panose="020B0604020202020204" pitchFamily="34" charset="0"/>
              <a:buChar char="•"/>
            </a:pPr>
            <a:r>
              <a:rPr lang="en-US" dirty="0"/>
              <a:t>Networking</a:t>
            </a:r>
          </a:p>
          <a:p>
            <a:pPr marL="171450" indent="-171450">
              <a:lnSpc>
                <a:spcPct val="100000"/>
              </a:lnSpc>
              <a:buFont typeface="Arial" panose="020B0604020202020204" pitchFamily="34" charset="0"/>
              <a:buChar char="•"/>
            </a:pPr>
            <a:r>
              <a:rPr lang="en-US" dirty="0"/>
              <a:t>Locations</a:t>
            </a:r>
          </a:p>
          <a:p>
            <a:pPr marL="171450" indent="-171450">
              <a:lnSpc>
                <a:spcPct val="100000"/>
              </a:lnSpc>
              <a:buFont typeface="Arial" panose="020B0604020202020204" pitchFamily="34" charset="0"/>
              <a:buChar char="•"/>
            </a:pPr>
            <a:r>
              <a:rPr lang="en-US" dirty="0"/>
              <a:t>Azure CLI</a:t>
            </a:r>
          </a:p>
          <a:p>
            <a:pPr marL="514350" lvl="1" indent="-171450">
              <a:lnSpc>
                <a:spcPct val="100000"/>
              </a:lnSpc>
              <a:buFont typeface="Arial" panose="020B0604020202020204" pitchFamily="34" charset="0"/>
              <a:buChar char="•"/>
            </a:pPr>
            <a:r>
              <a:rPr lang="en-US" dirty="0" err="1"/>
              <a:t>shell.azure.com</a:t>
            </a:r>
            <a:endParaRPr lang="en-US" dirty="0"/>
          </a:p>
          <a:p>
            <a:pPr marL="171450" indent="-171450">
              <a:lnSpc>
                <a:spcPct val="100000"/>
              </a:lnSpc>
              <a:buFont typeface="Arial" panose="020B0604020202020204" pitchFamily="34" charset="0"/>
              <a:buChar char="•"/>
            </a:pPr>
            <a:r>
              <a:rPr lang="en-US" dirty="0"/>
              <a:t>Resize an VM on the fly</a:t>
            </a:r>
          </a:p>
          <a:p>
            <a:pPr marL="171450" indent="-171450">
              <a:lnSpc>
                <a:spcPct val="100000"/>
              </a:lnSpc>
              <a:buFont typeface="Arial" panose="020B0604020202020204" pitchFamily="34" charset="0"/>
              <a:buChar char="•"/>
            </a:pPr>
            <a:r>
              <a:rPr lang="en-US" dirty="0"/>
              <a:t>Azure Support</a:t>
            </a:r>
          </a:p>
          <a:p>
            <a:pPr marL="171450" indent="-171450">
              <a:lnSpc>
                <a:spcPct val="100000"/>
              </a:lnSpc>
              <a:buFont typeface="Arial" panose="020B0604020202020204" pitchFamily="34" charset="0"/>
              <a:buChar char="•"/>
            </a:pPr>
            <a:r>
              <a:rPr lang="en-US" dirty="0"/>
              <a:t>Storage Accounts</a:t>
            </a:r>
          </a:p>
          <a:p>
            <a:pPr marL="514350" lvl="1" indent="-171450">
              <a:lnSpc>
                <a:spcPct val="100000"/>
              </a:lnSpc>
              <a:buFont typeface="Arial" panose="020B0604020202020204" pitchFamily="34" charset="0"/>
              <a:buChar char="•"/>
            </a:pPr>
            <a:r>
              <a:rPr lang="en-US" dirty="0"/>
              <a:t>Bundle things</a:t>
            </a:r>
          </a:p>
          <a:p>
            <a:pPr marL="514350" lvl="1" indent="-171450">
              <a:lnSpc>
                <a:spcPct val="100000"/>
              </a:lnSpc>
              <a:buFont typeface="Arial" panose="020B0604020202020204" pitchFamily="34" charset="0"/>
              <a:buChar char="•"/>
            </a:pPr>
            <a:r>
              <a:rPr lang="en-US" dirty="0"/>
              <a:t>SAS Tokens</a:t>
            </a:r>
          </a:p>
          <a:p>
            <a:pPr marL="171450" indent="-171450">
              <a:lnSpc>
                <a:spcPct val="100000"/>
              </a:lnSpc>
              <a:buFont typeface="Arial" panose="020B0604020202020204" pitchFamily="34" charset="0"/>
              <a:buChar char="•"/>
            </a:pPr>
            <a:r>
              <a:rPr lang="en-US" dirty="0"/>
              <a:t>Management Locks</a:t>
            </a:r>
          </a:p>
        </p:txBody>
      </p:sp>
      <p:sp>
        <p:nvSpPr>
          <p:cNvPr id="54" name="Text Placeholder 53"/>
          <p:cNvSpPr>
            <a:spLocks noGrp="1"/>
          </p:cNvSpPr>
          <p:nvPr>
            <p:ph type="body" sz="quarter" idx="32"/>
          </p:nvPr>
        </p:nvSpPr>
        <p:spPr>
          <a:xfrm>
            <a:off x="420834" y="1701663"/>
            <a:ext cx="2611788" cy="256794"/>
          </a:xfrm>
        </p:spPr>
        <p:txBody>
          <a:bodyPr/>
          <a:lstStyle/>
          <a:p>
            <a:pPr algn="ctr"/>
            <a:r>
              <a:rPr lang="en-US" dirty="0"/>
              <a:t>Good</a:t>
            </a:r>
          </a:p>
        </p:txBody>
      </p:sp>
      <p:sp>
        <p:nvSpPr>
          <p:cNvPr id="56" name="Text Placeholder 55"/>
          <p:cNvSpPr>
            <a:spLocks noGrp="1"/>
          </p:cNvSpPr>
          <p:nvPr>
            <p:ph type="body" sz="quarter" idx="36"/>
          </p:nvPr>
        </p:nvSpPr>
        <p:spPr>
          <a:xfrm>
            <a:off x="3299240" y="1701663"/>
            <a:ext cx="2611789" cy="256794"/>
          </a:xfrm>
        </p:spPr>
        <p:txBody>
          <a:bodyPr/>
          <a:lstStyle/>
          <a:p>
            <a:pPr algn="ctr"/>
            <a:r>
              <a:rPr lang="en-US" dirty="0"/>
              <a:t>Different</a:t>
            </a:r>
          </a:p>
        </p:txBody>
      </p:sp>
      <p:sp>
        <p:nvSpPr>
          <p:cNvPr id="58" name="Text Placeholder 57"/>
          <p:cNvSpPr>
            <a:spLocks noGrp="1"/>
          </p:cNvSpPr>
          <p:nvPr>
            <p:ph type="body" sz="quarter" idx="39"/>
          </p:nvPr>
        </p:nvSpPr>
        <p:spPr>
          <a:xfrm>
            <a:off x="6177647" y="1701663"/>
            <a:ext cx="2611789" cy="256795"/>
          </a:xfrm>
        </p:spPr>
        <p:txBody>
          <a:bodyPr/>
          <a:lstStyle/>
          <a:p>
            <a:pPr algn="ctr"/>
            <a:r>
              <a:rPr lang="en-US" dirty="0"/>
              <a:t>Frustrating</a:t>
            </a:r>
          </a:p>
        </p:txBody>
      </p:sp>
      <p:sp>
        <p:nvSpPr>
          <p:cNvPr id="60" name="Text Placeholder 59"/>
          <p:cNvSpPr>
            <a:spLocks noGrp="1"/>
          </p:cNvSpPr>
          <p:nvPr>
            <p:ph type="body" sz="quarter" idx="42"/>
          </p:nvPr>
        </p:nvSpPr>
        <p:spPr>
          <a:xfrm>
            <a:off x="3299240" y="1958457"/>
            <a:ext cx="2612442" cy="2719051"/>
          </a:xfrm>
        </p:spPr>
        <p:txBody>
          <a:bodyPr/>
          <a:lstStyle/>
          <a:p>
            <a:pPr marL="171450" indent="-171450">
              <a:lnSpc>
                <a:spcPct val="100000"/>
              </a:lnSpc>
              <a:buFont typeface="Arial" panose="020B0604020202020204" pitchFamily="34" charset="0"/>
              <a:buChar char="•"/>
            </a:pPr>
            <a:r>
              <a:rPr lang="en-US" dirty="0"/>
              <a:t>UI &amp; terminology</a:t>
            </a:r>
          </a:p>
          <a:p>
            <a:pPr marL="171450" indent="-171450">
              <a:lnSpc>
                <a:spcPct val="100000"/>
              </a:lnSpc>
              <a:buFont typeface="Arial" panose="020B0604020202020204" pitchFamily="34" charset="0"/>
              <a:buChar char="•"/>
            </a:pPr>
            <a:r>
              <a:rPr lang="en-US" dirty="0"/>
              <a:t>Subscriptions</a:t>
            </a:r>
          </a:p>
          <a:p>
            <a:pPr marL="171450" indent="-171450">
              <a:lnSpc>
                <a:spcPct val="100000"/>
              </a:lnSpc>
              <a:buFont typeface="Arial" panose="020B0604020202020204" pitchFamily="34" charset="0"/>
              <a:buChar char="•"/>
            </a:pPr>
            <a:r>
              <a:rPr lang="en-US" dirty="0"/>
              <a:t>Azure exposes VM layer more</a:t>
            </a:r>
          </a:p>
          <a:p>
            <a:pPr marL="171450" indent="-171450">
              <a:lnSpc>
                <a:spcPct val="100000"/>
              </a:lnSpc>
              <a:buFont typeface="Arial" panose="020B0604020202020204" pitchFamily="34" charset="0"/>
              <a:buChar char="•"/>
            </a:pPr>
            <a:r>
              <a:rPr lang="en-US" dirty="0"/>
              <a:t>Network devices is separate from VM.</a:t>
            </a:r>
          </a:p>
          <a:p>
            <a:pPr marL="514350" lvl="1" indent="-171450">
              <a:lnSpc>
                <a:spcPct val="100000"/>
              </a:lnSpc>
              <a:buFont typeface="Arial" panose="020B0604020202020204" pitchFamily="34" charset="0"/>
              <a:buChar char="•"/>
            </a:pPr>
            <a:r>
              <a:rPr lang="en-US" dirty="0"/>
              <a:t>More to clean up but more flexible</a:t>
            </a:r>
          </a:p>
          <a:p>
            <a:pPr marL="171450" indent="-171450">
              <a:lnSpc>
                <a:spcPct val="100000"/>
              </a:lnSpc>
              <a:buFont typeface="Arial" panose="020B0604020202020204" pitchFamily="34" charset="0"/>
              <a:buChar char="•"/>
            </a:pPr>
            <a:r>
              <a:rPr lang="en-US" dirty="0"/>
              <a:t>Network Security Groups</a:t>
            </a:r>
          </a:p>
          <a:p>
            <a:pPr marL="171450" indent="-171450">
              <a:lnSpc>
                <a:spcPct val="100000"/>
              </a:lnSpc>
              <a:buFont typeface="Arial" panose="020B0604020202020204" pitchFamily="34" charset="0"/>
              <a:buChar char="•"/>
            </a:pPr>
            <a:r>
              <a:rPr lang="en-US" dirty="0"/>
              <a:t>Azure Automation,  Functions, Web Apps,  etc.</a:t>
            </a:r>
          </a:p>
        </p:txBody>
      </p:sp>
      <p:sp>
        <p:nvSpPr>
          <p:cNvPr id="61" name="Text Placeholder 60"/>
          <p:cNvSpPr>
            <a:spLocks noGrp="1"/>
          </p:cNvSpPr>
          <p:nvPr>
            <p:ph type="body" sz="quarter" idx="43"/>
          </p:nvPr>
        </p:nvSpPr>
        <p:spPr>
          <a:xfrm>
            <a:off x="6176994" y="1958457"/>
            <a:ext cx="2612442" cy="2719051"/>
          </a:xfrm>
        </p:spPr>
        <p:txBody>
          <a:bodyPr/>
          <a:lstStyle/>
          <a:p>
            <a:pPr marL="171450" indent="-171450">
              <a:lnSpc>
                <a:spcPct val="100000"/>
              </a:lnSpc>
              <a:buFont typeface="Arial" panose="020B0604020202020204" pitchFamily="34" charset="0"/>
              <a:buChar char="•"/>
            </a:pPr>
            <a:r>
              <a:rPr lang="en-US" dirty="0"/>
              <a:t>Figuring out VM Sizes</a:t>
            </a:r>
          </a:p>
          <a:p>
            <a:pPr marL="171450" indent="-171450">
              <a:lnSpc>
                <a:spcPct val="100000"/>
              </a:lnSpc>
              <a:buFont typeface="Arial" panose="020B0604020202020204" pitchFamily="34" charset="0"/>
              <a:buChar char="•"/>
            </a:pPr>
            <a:r>
              <a:rPr lang="en-US" dirty="0"/>
              <a:t>ICMP Support</a:t>
            </a:r>
          </a:p>
          <a:p>
            <a:pPr marL="171450" indent="-171450">
              <a:lnSpc>
                <a:spcPct val="100000"/>
              </a:lnSpc>
              <a:buFont typeface="Arial" panose="020B0604020202020204" pitchFamily="34" charset="0"/>
              <a:buChar char="•"/>
            </a:pPr>
            <a:r>
              <a:rPr lang="en-US" dirty="0"/>
              <a:t>Number of secrets</a:t>
            </a:r>
          </a:p>
          <a:p>
            <a:pPr marL="514350" lvl="1" indent="-171450">
              <a:lnSpc>
                <a:spcPct val="100000"/>
              </a:lnSpc>
              <a:buFont typeface="Arial" panose="020B0604020202020204" pitchFamily="34" charset="0"/>
              <a:buChar char="•"/>
            </a:pPr>
            <a:r>
              <a:rPr lang="en-US" dirty="0"/>
              <a:t>Users don’t have an API key</a:t>
            </a:r>
          </a:p>
          <a:p>
            <a:pPr marL="171450" indent="-171450">
              <a:lnSpc>
                <a:spcPct val="100000"/>
              </a:lnSpc>
              <a:buFont typeface="Arial" panose="020B0604020202020204" pitchFamily="34" charset="0"/>
              <a:buChar char="•"/>
            </a:pPr>
            <a:r>
              <a:rPr lang="en-US" dirty="0"/>
              <a:t>3</a:t>
            </a:r>
            <a:r>
              <a:rPr lang="en-US" baseline="30000" dirty="0"/>
              <a:t>rd</a:t>
            </a:r>
            <a:r>
              <a:rPr lang="en-US" dirty="0"/>
              <a:t> party tool support</a:t>
            </a:r>
          </a:p>
          <a:p>
            <a:pPr marL="514350" lvl="1" indent="-171450">
              <a:lnSpc>
                <a:spcPct val="100000"/>
              </a:lnSpc>
              <a:buFont typeface="Arial" panose="020B0604020202020204" pitchFamily="34" charset="0"/>
              <a:buChar char="•"/>
            </a:pPr>
            <a:r>
              <a:rPr lang="en-US" dirty="0"/>
              <a:t>Monolithic API</a:t>
            </a:r>
          </a:p>
          <a:p>
            <a:pPr marL="171450" indent="-171450">
              <a:lnSpc>
                <a:spcPct val="100000"/>
              </a:lnSpc>
              <a:buFont typeface="Arial" panose="020B0604020202020204" pitchFamily="34" charset="0"/>
              <a:buChar char="•"/>
            </a:pPr>
            <a:r>
              <a:rPr lang="en-US" dirty="0"/>
              <a:t>Alerts are not all we want them to be</a:t>
            </a:r>
          </a:p>
          <a:p>
            <a:pPr marL="171450" indent="-171450">
              <a:lnSpc>
                <a:spcPct val="100000"/>
              </a:lnSpc>
              <a:buFont typeface="Arial" panose="020B0604020202020204" pitchFamily="34" charset="0"/>
              <a:buChar char="•"/>
            </a:pPr>
            <a:r>
              <a:rPr lang="en-US" dirty="0"/>
              <a:t>Azure Support</a:t>
            </a:r>
          </a:p>
          <a:p>
            <a:pPr marL="171450" indent="-171450">
              <a:lnSpc>
                <a:spcPct val="100000"/>
              </a:lnSpc>
              <a:buFont typeface="Arial" panose="020B0604020202020204" pitchFamily="34" charset="0"/>
              <a:buChar char="•"/>
            </a:pPr>
            <a:r>
              <a:rPr lang="en-US" dirty="0"/>
              <a:t>Bleeding Edge all the time!</a:t>
            </a:r>
          </a:p>
          <a:p>
            <a:pPr marL="171450" indent="-171450">
              <a:lnSpc>
                <a:spcPct val="100000"/>
              </a:lnSpc>
              <a:buFont typeface="Arial" panose="020B0604020202020204" pitchFamily="34" charset="0"/>
              <a:buChar char="•"/>
            </a:pPr>
            <a:endParaRPr lang="en-US" dirty="0"/>
          </a:p>
        </p:txBody>
      </p:sp>
      <p:pic>
        <p:nvPicPr>
          <p:cNvPr id="2050" name="Picture 2" descr="Image result for good emoji">
            <a:extLst>
              <a:ext uri="{FF2B5EF4-FFF2-40B4-BE49-F238E27FC236}">
                <a16:creationId xmlns:a16="http://schemas.microsoft.com/office/drawing/2014/main" id="{080CFCD4-66E2-A342-B363-C3621D88A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678" y="914401"/>
            <a:ext cx="823047" cy="78726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frustrated emoji">
            <a:extLst>
              <a:ext uri="{FF2B5EF4-FFF2-40B4-BE49-F238E27FC236}">
                <a16:creationId xmlns:a16="http://schemas.microsoft.com/office/drawing/2014/main" id="{1B8E7B1C-BA84-F543-8C0D-87516B26B4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931" y="853044"/>
            <a:ext cx="848619" cy="84861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shrug emoji">
            <a:extLst>
              <a:ext uri="{FF2B5EF4-FFF2-40B4-BE49-F238E27FC236}">
                <a16:creationId xmlns:a16="http://schemas.microsoft.com/office/drawing/2014/main" id="{4B68D1AA-5DE6-2141-BEBF-E6EEFAE18C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1941" y="701546"/>
            <a:ext cx="1000117" cy="1000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518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5">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5">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5">
                                            <p:txEl>
                                              <p:pRg st="8" end="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xEl>
                                              <p:pRg st="9" end="9"/>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5">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34"/>
          </p:nvPr>
        </p:nvSpPr>
        <p:spPr>
          <a:xfrm>
            <a:off x="276225" y="1035698"/>
            <a:ext cx="6292850" cy="3403381"/>
          </a:xfrm>
        </p:spPr>
        <p:txBody>
          <a:bodyPr/>
          <a:lstStyle/>
          <a:p>
            <a:pPr marL="285750" indent="-285750">
              <a:buFontTx/>
              <a:buChar char="-"/>
            </a:pPr>
            <a:r>
              <a:rPr lang="en-US" sz="2000" dirty="0"/>
              <a:t>You will love working in Azure if you like working on the bleeding edge!</a:t>
            </a:r>
          </a:p>
          <a:p>
            <a:pPr marL="285750" indent="-285750">
              <a:buFontTx/>
              <a:buChar char="-"/>
            </a:pPr>
            <a:r>
              <a:rPr lang="en-US" sz="2000" dirty="0"/>
              <a:t>Azure has a lot of service offerings to cover any need</a:t>
            </a:r>
          </a:p>
          <a:p>
            <a:pPr marL="285750" indent="-285750">
              <a:buFontTx/>
              <a:buChar char="-"/>
            </a:pPr>
            <a:r>
              <a:rPr lang="en-US" sz="2000" dirty="0"/>
              <a:t>Definitely worth considering</a:t>
            </a:r>
          </a:p>
          <a:p>
            <a:pPr marL="285750" indent="-285750">
              <a:buFontTx/>
              <a:buChar char="-"/>
            </a:pPr>
            <a:endParaRPr lang="en-US" dirty="0"/>
          </a:p>
        </p:txBody>
      </p:sp>
      <p:sp>
        <p:nvSpPr>
          <p:cNvPr id="2" name="Title 1"/>
          <p:cNvSpPr>
            <a:spLocks noGrp="1"/>
          </p:cNvSpPr>
          <p:nvPr>
            <p:ph type="title"/>
          </p:nvPr>
        </p:nvSpPr>
        <p:spPr/>
        <p:txBody>
          <a:bodyPr>
            <a:normAutofit fontScale="90000"/>
          </a:bodyPr>
          <a:lstStyle/>
          <a:p>
            <a:r>
              <a:rPr lang="en-US" dirty="0"/>
              <a:t>Final thoughts</a:t>
            </a:r>
          </a:p>
        </p:txBody>
      </p:sp>
      <p:pic>
        <p:nvPicPr>
          <p:cNvPr id="1026" name="Picture 2" descr="Image result for In conclusion">
            <a:extLst>
              <a:ext uri="{FF2B5EF4-FFF2-40B4-BE49-F238E27FC236}">
                <a16:creationId xmlns:a16="http://schemas.microsoft.com/office/drawing/2014/main" id="{7D1EE2CB-6C4D-DE4E-B580-70B46C6268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9075" y="895779"/>
            <a:ext cx="2298700"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22547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92B631-C18F-D24C-9D4C-C7DC75103528}"/>
              </a:ext>
            </a:extLst>
          </p:cNvPr>
          <p:cNvPicPr>
            <a:picLocks noChangeAspect="1"/>
          </p:cNvPicPr>
          <p:nvPr/>
        </p:nvPicPr>
        <p:blipFill>
          <a:blip r:embed="rId3"/>
          <a:stretch>
            <a:fillRect/>
          </a:stretch>
        </p:blipFill>
        <p:spPr>
          <a:xfrm>
            <a:off x="381000" y="412750"/>
            <a:ext cx="8382000" cy="4318000"/>
          </a:xfrm>
          <a:prstGeom prst="rect">
            <a:avLst/>
          </a:prstGeom>
        </p:spPr>
      </p:pic>
    </p:spTree>
    <p:extLst>
      <p:ext uri="{BB962C8B-B14F-4D97-AF65-F5344CB8AC3E}">
        <p14:creationId xmlns:p14="http://schemas.microsoft.com/office/powerpoint/2010/main" val="25454044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3044128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a:t>Chapter 1:</a:t>
            </a:r>
            <a:br>
              <a:rPr lang="en-US" dirty="0"/>
            </a:br>
            <a:br>
              <a:rPr lang="en-US" dirty="0"/>
            </a:br>
            <a:r>
              <a:rPr lang="en-US" dirty="0"/>
              <a:t>How we got were we are</a:t>
            </a:r>
          </a:p>
        </p:txBody>
      </p:sp>
      <p:sp>
        <p:nvSpPr>
          <p:cNvPr id="4" name="Text Placeholder 3"/>
          <p:cNvSpPr>
            <a:spLocks noGrp="1"/>
          </p:cNvSpPr>
          <p:nvPr>
            <p:ph type="body" sz="quarter" idx="12"/>
          </p:nvPr>
        </p:nvSpPr>
        <p:spPr/>
        <p:txBody>
          <a:bodyPr/>
          <a:lstStyle/>
          <a:p>
            <a:r>
              <a:rPr lang="en-US" dirty="0"/>
              <a:t>Chapter 2:</a:t>
            </a:r>
            <a:br>
              <a:rPr lang="en-US" dirty="0"/>
            </a:br>
            <a:br>
              <a:rPr lang="en-US" dirty="0"/>
            </a:br>
            <a:r>
              <a:rPr lang="en-US" dirty="0"/>
              <a:t>What we built along the way</a:t>
            </a:r>
          </a:p>
          <a:p>
            <a:endParaRPr lang="en-US" dirty="0"/>
          </a:p>
        </p:txBody>
      </p:sp>
      <p:sp>
        <p:nvSpPr>
          <p:cNvPr id="5" name="Text Placeholder 4"/>
          <p:cNvSpPr>
            <a:spLocks noGrp="1"/>
          </p:cNvSpPr>
          <p:nvPr>
            <p:ph type="body" sz="quarter" idx="13"/>
          </p:nvPr>
        </p:nvSpPr>
        <p:spPr/>
        <p:txBody>
          <a:bodyPr/>
          <a:lstStyle/>
          <a:p>
            <a:r>
              <a:rPr lang="en-US" dirty="0"/>
              <a:t>Chapter 3:</a:t>
            </a:r>
            <a:br>
              <a:rPr lang="en-US" dirty="0"/>
            </a:br>
            <a:br>
              <a:rPr lang="en-US" dirty="0"/>
            </a:br>
            <a:r>
              <a:rPr lang="en-US" dirty="0"/>
              <a:t>Moral of the story</a:t>
            </a:r>
          </a:p>
        </p:txBody>
      </p:sp>
      <p:sp>
        <p:nvSpPr>
          <p:cNvPr id="21" name="Title 20"/>
          <p:cNvSpPr>
            <a:spLocks noGrp="1"/>
          </p:cNvSpPr>
          <p:nvPr>
            <p:ph type="title"/>
          </p:nvPr>
        </p:nvSpPr>
        <p:spPr/>
        <p:txBody>
          <a:bodyPr>
            <a:normAutofit fontScale="90000"/>
          </a:bodyPr>
          <a:lstStyle/>
          <a:p>
            <a:r>
              <a:rPr lang="en-US" dirty="0"/>
              <a:t>A story in three parts</a:t>
            </a:r>
          </a:p>
        </p:txBody>
      </p:sp>
    </p:spTree>
    <p:extLst>
      <p:ext uri="{BB962C8B-B14F-4D97-AF65-F5344CB8AC3E}">
        <p14:creationId xmlns:p14="http://schemas.microsoft.com/office/powerpoint/2010/main" val="1391449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 so long ago…</a:t>
            </a:r>
          </a:p>
        </p:txBody>
      </p:sp>
    </p:spTree>
    <p:extLst>
      <p:ext uri="{BB962C8B-B14F-4D97-AF65-F5344CB8AC3E}">
        <p14:creationId xmlns:p14="http://schemas.microsoft.com/office/powerpoint/2010/main" val="3232200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34"/>
          </p:nvPr>
        </p:nvSpPr>
        <p:spPr/>
        <p:txBody>
          <a:bodyPr/>
          <a:lstStyle/>
          <a:p>
            <a:endParaRPr lang="en-US" dirty="0"/>
          </a:p>
        </p:txBody>
      </p:sp>
      <p:sp>
        <p:nvSpPr>
          <p:cNvPr id="2" name="Title 1"/>
          <p:cNvSpPr>
            <a:spLocks noGrp="1"/>
          </p:cNvSpPr>
          <p:nvPr>
            <p:ph type="title"/>
          </p:nvPr>
        </p:nvSpPr>
        <p:spPr/>
        <p:txBody>
          <a:bodyPr>
            <a:normAutofit fontScale="90000"/>
          </a:bodyPr>
          <a:lstStyle/>
          <a:p>
            <a:r>
              <a:rPr lang="en-US" dirty="0" err="1"/>
              <a:t>Hooklogic</a:t>
            </a:r>
            <a:r>
              <a:rPr lang="en-US" dirty="0"/>
              <a:t> was built on AWS</a:t>
            </a:r>
          </a:p>
        </p:txBody>
      </p:sp>
      <p:pic>
        <p:nvPicPr>
          <p:cNvPr id="5" name="Picture 4">
            <a:extLst>
              <a:ext uri="{FF2B5EF4-FFF2-40B4-BE49-F238E27FC236}">
                <a16:creationId xmlns:a16="http://schemas.microsoft.com/office/drawing/2014/main" id="{79A7E4DF-7275-9040-89EA-65D0951F846A}"/>
              </a:ext>
            </a:extLst>
          </p:cNvPr>
          <p:cNvPicPr>
            <a:picLocks noChangeAspect="1"/>
          </p:cNvPicPr>
          <p:nvPr/>
        </p:nvPicPr>
        <p:blipFill>
          <a:blip r:embed="rId3"/>
          <a:stretch>
            <a:fillRect/>
          </a:stretch>
        </p:blipFill>
        <p:spPr>
          <a:xfrm>
            <a:off x="2474118" y="895985"/>
            <a:ext cx="4189413" cy="3351530"/>
          </a:xfrm>
          <a:prstGeom prst="rect">
            <a:avLst/>
          </a:prstGeom>
        </p:spPr>
      </p:pic>
    </p:spTree>
    <p:extLst>
      <p:ext uri="{BB962C8B-B14F-4D97-AF65-F5344CB8AC3E}">
        <p14:creationId xmlns:p14="http://schemas.microsoft.com/office/powerpoint/2010/main" val="4261967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Criteo acquires </a:t>
            </a:r>
            <a:r>
              <a:rPr lang="en-US" dirty="0" err="1"/>
              <a:t>hooklogic</a:t>
            </a:r>
            <a:r>
              <a:rPr lang="en-US" dirty="0"/>
              <a:t>!</a:t>
            </a:r>
          </a:p>
        </p:txBody>
      </p:sp>
      <p:pic>
        <p:nvPicPr>
          <p:cNvPr id="5" name="Picture 4" descr="A black and blue text&#13;&#10;&#13;&#10;Description automatically generated">
            <a:extLst>
              <a:ext uri="{FF2B5EF4-FFF2-40B4-BE49-F238E27FC236}">
                <a16:creationId xmlns:a16="http://schemas.microsoft.com/office/drawing/2014/main" id="{6021F861-487E-8243-BCB0-1F9704229CE8}"/>
              </a:ext>
            </a:extLst>
          </p:cNvPr>
          <p:cNvPicPr>
            <a:picLocks noChangeAspect="1"/>
          </p:cNvPicPr>
          <p:nvPr/>
        </p:nvPicPr>
        <p:blipFill>
          <a:blip r:embed="rId3"/>
          <a:stretch>
            <a:fillRect/>
          </a:stretch>
        </p:blipFill>
        <p:spPr>
          <a:xfrm>
            <a:off x="1632970" y="736442"/>
            <a:ext cx="5872985" cy="3670616"/>
          </a:xfrm>
          <a:prstGeom prst="rect">
            <a:avLst/>
          </a:prstGeom>
        </p:spPr>
      </p:pic>
    </p:spTree>
    <p:extLst>
      <p:ext uri="{BB962C8B-B14F-4D97-AF65-F5344CB8AC3E}">
        <p14:creationId xmlns:p14="http://schemas.microsoft.com/office/powerpoint/2010/main" val="25564084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34"/>
          </p:nvPr>
        </p:nvSpPr>
        <p:spPr>
          <a:xfrm>
            <a:off x="276225" y="1035698"/>
            <a:ext cx="7058158" cy="3587457"/>
          </a:xfrm>
        </p:spPr>
        <p:txBody>
          <a:bodyPr>
            <a:normAutofit/>
          </a:bodyPr>
          <a:lstStyle/>
          <a:p>
            <a:pPr marL="457200" lvl="1"/>
            <a:endParaRPr lang="en-US" dirty="0"/>
          </a:p>
        </p:txBody>
      </p:sp>
      <p:sp>
        <p:nvSpPr>
          <p:cNvPr id="2" name="Title 1"/>
          <p:cNvSpPr>
            <a:spLocks noGrp="1"/>
          </p:cNvSpPr>
          <p:nvPr>
            <p:ph type="title"/>
          </p:nvPr>
        </p:nvSpPr>
        <p:spPr/>
        <p:txBody>
          <a:bodyPr>
            <a:normAutofit fontScale="90000"/>
          </a:bodyPr>
          <a:lstStyle/>
          <a:p>
            <a:r>
              <a:rPr lang="en-US" dirty="0"/>
              <a:t>Enter Azure</a:t>
            </a:r>
          </a:p>
        </p:txBody>
      </p:sp>
      <p:pic>
        <p:nvPicPr>
          <p:cNvPr id="5" name="Picture 4">
            <a:extLst>
              <a:ext uri="{FF2B5EF4-FFF2-40B4-BE49-F238E27FC236}">
                <a16:creationId xmlns:a16="http://schemas.microsoft.com/office/drawing/2014/main" id="{76C0BE80-85BD-1344-A50A-0E54BE6AC464}"/>
              </a:ext>
            </a:extLst>
          </p:cNvPr>
          <p:cNvPicPr>
            <a:picLocks noChangeAspect="1"/>
          </p:cNvPicPr>
          <p:nvPr/>
        </p:nvPicPr>
        <p:blipFill>
          <a:blip r:embed="rId3"/>
          <a:stretch>
            <a:fillRect/>
          </a:stretch>
        </p:blipFill>
        <p:spPr>
          <a:xfrm>
            <a:off x="3260495" y="861053"/>
            <a:ext cx="2617936" cy="3936746"/>
          </a:xfrm>
          <a:prstGeom prst="rect">
            <a:avLst/>
          </a:prstGeom>
        </p:spPr>
      </p:pic>
    </p:spTree>
    <p:extLst>
      <p:ext uri="{BB962C8B-B14F-4D97-AF65-F5344CB8AC3E}">
        <p14:creationId xmlns:p14="http://schemas.microsoft.com/office/powerpoint/2010/main" val="262048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have we built?</a:t>
            </a:r>
          </a:p>
        </p:txBody>
      </p:sp>
      <p:grpSp>
        <p:nvGrpSpPr>
          <p:cNvPr id="23" name="Group 22"/>
          <p:cNvGrpSpPr/>
          <p:nvPr/>
        </p:nvGrpSpPr>
        <p:grpSpPr>
          <a:xfrm>
            <a:off x="8171561" y="4773706"/>
            <a:ext cx="701757" cy="191785"/>
            <a:chOff x="2194560" y="2286000"/>
            <a:chExt cx="6537600" cy="1786680"/>
          </a:xfrm>
          <a:solidFill>
            <a:srgbClr val="FFFFFF"/>
          </a:solidFill>
        </p:grpSpPr>
        <p:sp>
          <p:nvSpPr>
            <p:cNvPr id="24" name="Freeform: Shape 1"/>
            <p:cNvSpPr/>
            <p:nvPr/>
          </p:nvSpPr>
          <p:spPr>
            <a:xfrm>
              <a:off x="3338280" y="2989440"/>
              <a:ext cx="545040" cy="1070280"/>
            </a:xfrm>
            <a:custGeom>
              <a:avLst/>
              <a:gdLst/>
              <a:ahLst/>
              <a:cxnLst>
                <a:cxn ang="3cd4">
                  <a:pos x="hc" y="t"/>
                </a:cxn>
                <a:cxn ang="cd2">
                  <a:pos x="l" y="vc"/>
                </a:cxn>
                <a:cxn ang="cd4">
                  <a:pos x="hc" y="b"/>
                </a:cxn>
                <a:cxn ang="0">
                  <a:pos x="r" y="vc"/>
                </a:cxn>
              </a:cxnLst>
              <a:rect l="l" t="t" r="r" b="b"/>
              <a:pathLst>
                <a:path w="1515" h="2974">
                  <a:moveTo>
                    <a:pt x="493" y="2974"/>
                  </a:moveTo>
                  <a:cubicBezTo>
                    <a:pt x="0" y="2974"/>
                    <a:pt x="0" y="2974"/>
                    <a:pt x="0" y="2974"/>
                  </a:cubicBezTo>
                  <a:cubicBezTo>
                    <a:pt x="0" y="30"/>
                    <a:pt x="0" y="30"/>
                    <a:pt x="0" y="30"/>
                  </a:cubicBezTo>
                  <a:cubicBezTo>
                    <a:pt x="493" y="30"/>
                    <a:pt x="493" y="30"/>
                    <a:pt x="493" y="30"/>
                  </a:cubicBezTo>
                  <a:cubicBezTo>
                    <a:pt x="493" y="392"/>
                    <a:pt x="493" y="392"/>
                    <a:pt x="493" y="392"/>
                  </a:cubicBezTo>
                  <a:cubicBezTo>
                    <a:pt x="666" y="142"/>
                    <a:pt x="962" y="0"/>
                    <a:pt x="1301" y="0"/>
                  </a:cubicBezTo>
                  <a:cubicBezTo>
                    <a:pt x="1366" y="0"/>
                    <a:pt x="1438" y="6"/>
                    <a:pt x="1479" y="12"/>
                  </a:cubicBezTo>
                  <a:cubicBezTo>
                    <a:pt x="1515" y="12"/>
                    <a:pt x="1515" y="12"/>
                    <a:pt x="1515" y="12"/>
                  </a:cubicBezTo>
                  <a:cubicBezTo>
                    <a:pt x="1515" y="540"/>
                    <a:pt x="1515" y="540"/>
                    <a:pt x="1515" y="540"/>
                  </a:cubicBezTo>
                  <a:cubicBezTo>
                    <a:pt x="1461" y="529"/>
                    <a:pt x="1461" y="529"/>
                    <a:pt x="1461" y="529"/>
                  </a:cubicBezTo>
                  <a:cubicBezTo>
                    <a:pt x="1396" y="511"/>
                    <a:pt x="1301" y="499"/>
                    <a:pt x="1200" y="499"/>
                  </a:cubicBezTo>
                  <a:cubicBezTo>
                    <a:pt x="784" y="499"/>
                    <a:pt x="493" y="807"/>
                    <a:pt x="493" y="1247"/>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25" name="Freeform: Shape 2"/>
            <p:cNvSpPr/>
            <p:nvPr/>
          </p:nvSpPr>
          <p:spPr>
            <a:xfrm>
              <a:off x="5061600" y="2963879"/>
              <a:ext cx="983160" cy="1093680"/>
            </a:xfrm>
            <a:custGeom>
              <a:avLst/>
              <a:gdLst/>
              <a:ahLst/>
              <a:cxnLst>
                <a:cxn ang="3cd4">
                  <a:pos x="hc" y="t"/>
                </a:cxn>
                <a:cxn ang="cd2">
                  <a:pos x="l" y="vc"/>
                </a:cxn>
                <a:cxn ang="cd4">
                  <a:pos x="hc" y="b"/>
                </a:cxn>
                <a:cxn ang="0">
                  <a:pos x="r" y="vc"/>
                </a:cxn>
              </a:cxnLst>
              <a:rect l="l" t="t" r="r" b="b"/>
              <a:pathLst>
                <a:path w="2732" h="3039">
                  <a:moveTo>
                    <a:pt x="1444" y="3039"/>
                  </a:moveTo>
                  <a:cubicBezTo>
                    <a:pt x="1930" y="3039"/>
                    <a:pt x="2281" y="2891"/>
                    <a:pt x="2584" y="2552"/>
                  </a:cubicBezTo>
                  <a:cubicBezTo>
                    <a:pt x="2608" y="2523"/>
                    <a:pt x="2608" y="2523"/>
                    <a:pt x="2608" y="2523"/>
                  </a:cubicBezTo>
                  <a:cubicBezTo>
                    <a:pt x="2293" y="2197"/>
                    <a:pt x="2293" y="2197"/>
                    <a:pt x="2293" y="2197"/>
                  </a:cubicBezTo>
                  <a:cubicBezTo>
                    <a:pt x="2263" y="2227"/>
                    <a:pt x="2263" y="2227"/>
                    <a:pt x="2263" y="2227"/>
                  </a:cubicBezTo>
                  <a:cubicBezTo>
                    <a:pt x="2037" y="2464"/>
                    <a:pt x="1835" y="2600"/>
                    <a:pt x="1444" y="2600"/>
                  </a:cubicBezTo>
                  <a:cubicBezTo>
                    <a:pt x="897" y="2600"/>
                    <a:pt x="535" y="2250"/>
                    <a:pt x="499" y="1680"/>
                  </a:cubicBezTo>
                  <a:cubicBezTo>
                    <a:pt x="2726" y="1680"/>
                    <a:pt x="2726" y="1680"/>
                    <a:pt x="2726" y="1680"/>
                  </a:cubicBezTo>
                  <a:cubicBezTo>
                    <a:pt x="2726" y="1639"/>
                    <a:pt x="2726" y="1639"/>
                    <a:pt x="2726" y="1639"/>
                  </a:cubicBezTo>
                  <a:cubicBezTo>
                    <a:pt x="2732" y="1556"/>
                    <a:pt x="2732" y="1466"/>
                    <a:pt x="2732" y="1461"/>
                  </a:cubicBezTo>
                  <a:cubicBezTo>
                    <a:pt x="2732" y="1063"/>
                    <a:pt x="2608" y="695"/>
                    <a:pt x="2382" y="427"/>
                  </a:cubicBezTo>
                  <a:cubicBezTo>
                    <a:pt x="2144" y="148"/>
                    <a:pt x="1812" y="0"/>
                    <a:pt x="1432" y="0"/>
                  </a:cubicBezTo>
                  <a:cubicBezTo>
                    <a:pt x="588" y="0"/>
                    <a:pt x="0" y="641"/>
                    <a:pt x="0" y="1561"/>
                  </a:cubicBezTo>
                  <a:cubicBezTo>
                    <a:pt x="0" y="1579"/>
                    <a:pt x="0" y="1579"/>
                    <a:pt x="0" y="1579"/>
                  </a:cubicBezTo>
                  <a:cubicBezTo>
                    <a:pt x="0" y="2452"/>
                    <a:pt x="582" y="3039"/>
                    <a:pt x="1444" y="3039"/>
                  </a:cubicBezTo>
                  <a:close/>
                  <a:moveTo>
                    <a:pt x="529" y="1241"/>
                  </a:moveTo>
                  <a:cubicBezTo>
                    <a:pt x="576" y="807"/>
                    <a:pt x="974" y="469"/>
                    <a:pt x="1432" y="469"/>
                  </a:cubicBezTo>
                  <a:cubicBezTo>
                    <a:pt x="1859" y="469"/>
                    <a:pt x="2210" y="807"/>
                    <a:pt x="2227" y="1241"/>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26" name="Freeform: Shape 3"/>
            <p:cNvSpPr/>
            <p:nvPr/>
          </p:nvSpPr>
          <p:spPr>
            <a:xfrm>
              <a:off x="4056840" y="3000240"/>
              <a:ext cx="177120" cy="1059480"/>
            </a:xfrm>
            <a:custGeom>
              <a:avLst/>
              <a:gdLst/>
              <a:ahLst/>
              <a:cxnLst>
                <a:cxn ang="3cd4">
                  <a:pos x="hc" y="t"/>
                </a:cxn>
                <a:cxn ang="cd2">
                  <a:pos x="l" y="vc"/>
                </a:cxn>
                <a:cxn ang="cd4">
                  <a:pos x="hc" y="b"/>
                </a:cxn>
                <a:cxn ang="0">
                  <a:pos x="r" y="vc"/>
                </a:cxn>
              </a:cxnLst>
              <a:rect l="l" t="t" r="r" b="b"/>
              <a:pathLst>
                <a:path w="493" h="2944">
                  <a:moveTo>
                    <a:pt x="493" y="2944"/>
                  </a:moveTo>
                  <a:lnTo>
                    <a:pt x="0" y="2944"/>
                  </a:lnTo>
                  <a:lnTo>
                    <a:pt x="0" y="0"/>
                  </a:lnTo>
                  <a:lnTo>
                    <a:pt x="493" y="0"/>
                  </a:ln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27" name="Freeform: Shape 4"/>
            <p:cNvSpPr/>
            <p:nvPr/>
          </p:nvSpPr>
          <p:spPr>
            <a:xfrm>
              <a:off x="4542120" y="2754360"/>
              <a:ext cx="407880" cy="1318320"/>
            </a:xfrm>
            <a:custGeom>
              <a:avLst/>
              <a:gdLst/>
              <a:ahLst/>
              <a:cxnLst>
                <a:cxn ang="3cd4">
                  <a:pos x="hc" y="t"/>
                </a:cxn>
                <a:cxn ang="cd2">
                  <a:pos x="l" y="vc"/>
                </a:cxn>
                <a:cxn ang="cd4">
                  <a:pos x="hc" y="b"/>
                </a:cxn>
                <a:cxn ang="0">
                  <a:pos x="r" y="vc"/>
                </a:cxn>
              </a:cxnLst>
              <a:rect l="l" t="t" r="r" b="b"/>
              <a:pathLst>
                <a:path w="1134" h="3663">
                  <a:moveTo>
                    <a:pt x="843" y="3663"/>
                  </a:moveTo>
                  <a:cubicBezTo>
                    <a:pt x="689" y="3663"/>
                    <a:pt x="469" y="3645"/>
                    <a:pt x="291" y="3514"/>
                  </a:cubicBezTo>
                  <a:cubicBezTo>
                    <a:pt x="95" y="3366"/>
                    <a:pt x="0" y="3111"/>
                    <a:pt x="0" y="2748"/>
                  </a:cubicBezTo>
                  <a:cubicBezTo>
                    <a:pt x="0" y="1146"/>
                    <a:pt x="0" y="1146"/>
                    <a:pt x="0" y="1146"/>
                  </a:cubicBezTo>
                  <a:cubicBezTo>
                    <a:pt x="0" y="677"/>
                    <a:pt x="0" y="677"/>
                    <a:pt x="0" y="677"/>
                  </a:cubicBezTo>
                  <a:cubicBezTo>
                    <a:pt x="0" y="0"/>
                    <a:pt x="0" y="0"/>
                    <a:pt x="0" y="0"/>
                  </a:cubicBezTo>
                  <a:cubicBezTo>
                    <a:pt x="493" y="0"/>
                    <a:pt x="493" y="0"/>
                    <a:pt x="493" y="0"/>
                  </a:cubicBezTo>
                  <a:cubicBezTo>
                    <a:pt x="493" y="677"/>
                    <a:pt x="493" y="677"/>
                    <a:pt x="493" y="677"/>
                  </a:cubicBezTo>
                  <a:cubicBezTo>
                    <a:pt x="1134" y="677"/>
                    <a:pt x="1134" y="677"/>
                    <a:pt x="1134" y="677"/>
                  </a:cubicBezTo>
                  <a:cubicBezTo>
                    <a:pt x="1134" y="1146"/>
                    <a:pt x="1134" y="1146"/>
                    <a:pt x="1134" y="1146"/>
                  </a:cubicBezTo>
                  <a:cubicBezTo>
                    <a:pt x="493" y="1146"/>
                    <a:pt x="493" y="1146"/>
                    <a:pt x="493" y="1146"/>
                  </a:cubicBezTo>
                  <a:cubicBezTo>
                    <a:pt x="493" y="2748"/>
                    <a:pt x="493" y="2748"/>
                    <a:pt x="493" y="2748"/>
                  </a:cubicBezTo>
                  <a:cubicBezTo>
                    <a:pt x="493" y="3122"/>
                    <a:pt x="624" y="3194"/>
                    <a:pt x="838" y="3194"/>
                  </a:cubicBezTo>
                  <a:cubicBezTo>
                    <a:pt x="915" y="3194"/>
                    <a:pt x="986" y="3194"/>
                    <a:pt x="1087" y="3182"/>
                  </a:cubicBezTo>
                  <a:cubicBezTo>
                    <a:pt x="1134" y="3170"/>
                    <a:pt x="1134" y="3170"/>
                    <a:pt x="1134" y="3170"/>
                  </a:cubicBezTo>
                  <a:cubicBezTo>
                    <a:pt x="1134" y="3627"/>
                    <a:pt x="1134" y="3627"/>
                    <a:pt x="1134" y="3627"/>
                  </a:cubicBezTo>
                  <a:cubicBezTo>
                    <a:pt x="1105" y="3633"/>
                    <a:pt x="1105" y="3633"/>
                    <a:pt x="1105" y="3633"/>
                  </a:cubicBezTo>
                  <a:cubicBezTo>
                    <a:pt x="1004" y="3657"/>
                    <a:pt x="933" y="3663"/>
                    <a:pt x="843" y="3663"/>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28" name="Freeform: Shape 5"/>
            <p:cNvSpPr/>
            <p:nvPr/>
          </p:nvSpPr>
          <p:spPr>
            <a:xfrm>
              <a:off x="6158160" y="2963879"/>
              <a:ext cx="1085759" cy="1108800"/>
            </a:xfrm>
            <a:custGeom>
              <a:avLst/>
              <a:gdLst/>
              <a:ahLst/>
              <a:cxnLst>
                <a:cxn ang="3cd4">
                  <a:pos x="hc" y="t"/>
                </a:cxn>
                <a:cxn ang="cd2">
                  <a:pos x="l" y="vc"/>
                </a:cxn>
                <a:cxn ang="cd4">
                  <a:pos x="hc" y="b"/>
                </a:cxn>
                <a:cxn ang="0">
                  <a:pos x="r" y="vc"/>
                </a:cxn>
              </a:cxnLst>
              <a:rect l="l" t="t" r="r" b="b"/>
              <a:pathLst>
                <a:path w="3017" h="3081">
                  <a:moveTo>
                    <a:pt x="1509" y="3081"/>
                  </a:moveTo>
                  <a:cubicBezTo>
                    <a:pt x="1918" y="3081"/>
                    <a:pt x="2293" y="2926"/>
                    <a:pt x="2578" y="2647"/>
                  </a:cubicBezTo>
                  <a:cubicBezTo>
                    <a:pt x="2863" y="2357"/>
                    <a:pt x="3017" y="1965"/>
                    <a:pt x="3017" y="1544"/>
                  </a:cubicBezTo>
                  <a:cubicBezTo>
                    <a:pt x="3017" y="1116"/>
                    <a:pt x="2863" y="724"/>
                    <a:pt x="2578" y="433"/>
                  </a:cubicBezTo>
                  <a:cubicBezTo>
                    <a:pt x="2293" y="154"/>
                    <a:pt x="1918" y="0"/>
                    <a:pt x="1509" y="0"/>
                  </a:cubicBezTo>
                  <a:cubicBezTo>
                    <a:pt x="1105" y="0"/>
                    <a:pt x="725" y="154"/>
                    <a:pt x="445" y="433"/>
                  </a:cubicBezTo>
                  <a:cubicBezTo>
                    <a:pt x="160" y="724"/>
                    <a:pt x="0" y="1116"/>
                    <a:pt x="0" y="1544"/>
                  </a:cubicBezTo>
                  <a:cubicBezTo>
                    <a:pt x="0" y="1965"/>
                    <a:pt x="160" y="2357"/>
                    <a:pt x="445" y="2647"/>
                  </a:cubicBezTo>
                  <a:cubicBezTo>
                    <a:pt x="725" y="2926"/>
                    <a:pt x="1105" y="3081"/>
                    <a:pt x="1509" y="3081"/>
                  </a:cubicBezTo>
                  <a:close/>
                  <a:moveTo>
                    <a:pt x="1509" y="469"/>
                  </a:moveTo>
                  <a:cubicBezTo>
                    <a:pt x="1794" y="469"/>
                    <a:pt x="2049" y="576"/>
                    <a:pt x="2239" y="772"/>
                  </a:cubicBezTo>
                  <a:cubicBezTo>
                    <a:pt x="2423" y="968"/>
                    <a:pt x="2524" y="1241"/>
                    <a:pt x="2524" y="1544"/>
                  </a:cubicBezTo>
                  <a:cubicBezTo>
                    <a:pt x="2524" y="1841"/>
                    <a:pt x="2423" y="2114"/>
                    <a:pt x="2239" y="2310"/>
                  </a:cubicBezTo>
                  <a:cubicBezTo>
                    <a:pt x="2049" y="2505"/>
                    <a:pt x="1794" y="2612"/>
                    <a:pt x="1509" y="2612"/>
                  </a:cubicBezTo>
                  <a:cubicBezTo>
                    <a:pt x="1229" y="2612"/>
                    <a:pt x="968" y="2505"/>
                    <a:pt x="784" y="2310"/>
                  </a:cubicBezTo>
                  <a:cubicBezTo>
                    <a:pt x="600" y="2114"/>
                    <a:pt x="499" y="1841"/>
                    <a:pt x="499" y="1544"/>
                  </a:cubicBezTo>
                  <a:cubicBezTo>
                    <a:pt x="499" y="1241"/>
                    <a:pt x="600" y="968"/>
                    <a:pt x="784" y="772"/>
                  </a:cubicBezTo>
                  <a:cubicBezTo>
                    <a:pt x="968" y="576"/>
                    <a:pt x="1229" y="469"/>
                    <a:pt x="1509" y="469"/>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29" name="Freeform: Shape 6"/>
            <p:cNvSpPr/>
            <p:nvPr/>
          </p:nvSpPr>
          <p:spPr>
            <a:xfrm>
              <a:off x="2194560" y="2963879"/>
              <a:ext cx="944640" cy="1108800"/>
            </a:xfrm>
            <a:custGeom>
              <a:avLst/>
              <a:gdLst/>
              <a:ahLst/>
              <a:cxnLst>
                <a:cxn ang="3cd4">
                  <a:pos x="hc" y="t"/>
                </a:cxn>
                <a:cxn ang="cd2">
                  <a:pos x="l" y="vc"/>
                </a:cxn>
                <a:cxn ang="cd4">
                  <a:pos x="hc" y="b"/>
                </a:cxn>
                <a:cxn ang="0">
                  <a:pos x="r" y="vc"/>
                </a:cxn>
              </a:cxnLst>
              <a:rect l="l" t="t" r="r" b="b"/>
              <a:pathLst>
                <a:path w="2625" h="3081">
                  <a:moveTo>
                    <a:pt x="1520" y="3081"/>
                  </a:moveTo>
                  <a:cubicBezTo>
                    <a:pt x="1111" y="3081"/>
                    <a:pt x="731" y="2926"/>
                    <a:pt x="445" y="2647"/>
                  </a:cubicBezTo>
                  <a:cubicBezTo>
                    <a:pt x="160" y="2357"/>
                    <a:pt x="0" y="1965"/>
                    <a:pt x="0" y="1544"/>
                  </a:cubicBezTo>
                  <a:cubicBezTo>
                    <a:pt x="0" y="1116"/>
                    <a:pt x="160" y="724"/>
                    <a:pt x="445" y="433"/>
                  </a:cubicBezTo>
                  <a:cubicBezTo>
                    <a:pt x="731" y="154"/>
                    <a:pt x="1111" y="0"/>
                    <a:pt x="1520" y="0"/>
                  </a:cubicBezTo>
                  <a:cubicBezTo>
                    <a:pt x="1948" y="0"/>
                    <a:pt x="2322" y="148"/>
                    <a:pt x="2601" y="433"/>
                  </a:cubicBezTo>
                  <a:cubicBezTo>
                    <a:pt x="2625" y="463"/>
                    <a:pt x="2625" y="463"/>
                    <a:pt x="2625" y="463"/>
                  </a:cubicBezTo>
                  <a:cubicBezTo>
                    <a:pt x="2322" y="819"/>
                    <a:pt x="2322" y="819"/>
                    <a:pt x="2322" y="819"/>
                  </a:cubicBezTo>
                  <a:cubicBezTo>
                    <a:pt x="2293" y="783"/>
                    <a:pt x="2293" y="783"/>
                    <a:pt x="2293" y="783"/>
                  </a:cubicBezTo>
                  <a:cubicBezTo>
                    <a:pt x="2091" y="576"/>
                    <a:pt x="1823" y="469"/>
                    <a:pt x="1520" y="469"/>
                  </a:cubicBezTo>
                  <a:cubicBezTo>
                    <a:pt x="1235" y="469"/>
                    <a:pt x="974" y="576"/>
                    <a:pt x="784" y="772"/>
                  </a:cubicBezTo>
                  <a:cubicBezTo>
                    <a:pt x="600" y="968"/>
                    <a:pt x="493" y="1241"/>
                    <a:pt x="493" y="1544"/>
                  </a:cubicBezTo>
                  <a:cubicBezTo>
                    <a:pt x="493" y="1841"/>
                    <a:pt x="600" y="2114"/>
                    <a:pt x="784" y="2310"/>
                  </a:cubicBezTo>
                  <a:cubicBezTo>
                    <a:pt x="974" y="2505"/>
                    <a:pt x="1235" y="2612"/>
                    <a:pt x="1520" y="2612"/>
                  </a:cubicBezTo>
                  <a:cubicBezTo>
                    <a:pt x="1823" y="2612"/>
                    <a:pt x="2091" y="2505"/>
                    <a:pt x="2293" y="2298"/>
                  </a:cubicBezTo>
                  <a:cubicBezTo>
                    <a:pt x="2322" y="2262"/>
                    <a:pt x="2322" y="2262"/>
                    <a:pt x="2322" y="2262"/>
                  </a:cubicBezTo>
                  <a:cubicBezTo>
                    <a:pt x="2625" y="2618"/>
                    <a:pt x="2625" y="2618"/>
                    <a:pt x="2625" y="2618"/>
                  </a:cubicBezTo>
                  <a:cubicBezTo>
                    <a:pt x="2601" y="2647"/>
                    <a:pt x="2601" y="2647"/>
                    <a:pt x="2601" y="2647"/>
                  </a:cubicBezTo>
                  <a:cubicBezTo>
                    <a:pt x="2322" y="2932"/>
                    <a:pt x="1948" y="3081"/>
                    <a:pt x="1520" y="3081"/>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30" name="Freeform: Shape 7"/>
            <p:cNvSpPr/>
            <p:nvPr/>
          </p:nvSpPr>
          <p:spPr>
            <a:xfrm>
              <a:off x="4009679" y="2286000"/>
              <a:ext cx="271440" cy="275400"/>
            </a:xfrm>
            <a:custGeom>
              <a:avLst/>
              <a:gdLst/>
              <a:ahLst/>
              <a:cxnLst>
                <a:cxn ang="3cd4">
                  <a:pos x="hc" y="t"/>
                </a:cxn>
                <a:cxn ang="cd2">
                  <a:pos x="l" y="vc"/>
                </a:cxn>
                <a:cxn ang="cd4">
                  <a:pos x="hc" y="b"/>
                </a:cxn>
                <a:cxn ang="0">
                  <a:pos x="r" y="vc"/>
                </a:cxn>
              </a:cxnLst>
              <a:rect l="l" t="t" r="r" b="b"/>
              <a:pathLst>
                <a:path w="755" h="766">
                  <a:moveTo>
                    <a:pt x="380" y="766"/>
                  </a:moveTo>
                  <a:cubicBezTo>
                    <a:pt x="173" y="766"/>
                    <a:pt x="0" y="594"/>
                    <a:pt x="0" y="386"/>
                  </a:cubicBezTo>
                  <a:cubicBezTo>
                    <a:pt x="0" y="172"/>
                    <a:pt x="173" y="0"/>
                    <a:pt x="380" y="0"/>
                  </a:cubicBezTo>
                  <a:cubicBezTo>
                    <a:pt x="588" y="0"/>
                    <a:pt x="755" y="172"/>
                    <a:pt x="755" y="386"/>
                  </a:cubicBezTo>
                  <a:cubicBezTo>
                    <a:pt x="755" y="594"/>
                    <a:pt x="588" y="766"/>
                    <a:pt x="380" y="76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31" name="Freeform: Shape 8"/>
            <p:cNvSpPr/>
            <p:nvPr/>
          </p:nvSpPr>
          <p:spPr>
            <a:xfrm>
              <a:off x="8460720" y="3799440"/>
              <a:ext cx="271440" cy="273240"/>
            </a:xfrm>
            <a:custGeom>
              <a:avLst/>
              <a:gdLst/>
              <a:ahLst/>
              <a:cxnLst>
                <a:cxn ang="3cd4">
                  <a:pos x="hc" y="t"/>
                </a:cxn>
                <a:cxn ang="cd2">
                  <a:pos x="l" y="vc"/>
                </a:cxn>
                <a:cxn ang="cd4">
                  <a:pos x="hc" y="b"/>
                </a:cxn>
                <a:cxn ang="0">
                  <a:pos x="r" y="vc"/>
                </a:cxn>
              </a:cxnLst>
              <a:rect l="l" t="t" r="r" b="b"/>
              <a:pathLst>
                <a:path w="755" h="760">
                  <a:moveTo>
                    <a:pt x="375" y="760"/>
                  </a:moveTo>
                  <a:cubicBezTo>
                    <a:pt x="167" y="760"/>
                    <a:pt x="0" y="588"/>
                    <a:pt x="0" y="380"/>
                  </a:cubicBezTo>
                  <a:cubicBezTo>
                    <a:pt x="0" y="172"/>
                    <a:pt x="167" y="0"/>
                    <a:pt x="375" y="0"/>
                  </a:cubicBezTo>
                  <a:cubicBezTo>
                    <a:pt x="589" y="0"/>
                    <a:pt x="755" y="172"/>
                    <a:pt x="755" y="380"/>
                  </a:cubicBezTo>
                  <a:cubicBezTo>
                    <a:pt x="755" y="588"/>
                    <a:pt x="589" y="760"/>
                    <a:pt x="375" y="760"/>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sp>
          <p:nvSpPr>
            <p:cNvPr id="32" name="Freeform: Shape 9"/>
            <p:cNvSpPr/>
            <p:nvPr/>
          </p:nvSpPr>
          <p:spPr>
            <a:xfrm>
              <a:off x="4535640" y="2360880"/>
              <a:ext cx="3672720" cy="1632600"/>
            </a:xfrm>
            <a:custGeom>
              <a:avLst/>
              <a:gdLst/>
              <a:ahLst/>
              <a:cxnLst>
                <a:cxn ang="3cd4">
                  <a:pos x="hc" y="t"/>
                </a:cxn>
                <a:cxn ang="cd2">
                  <a:pos x="l" y="vc"/>
                </a:cxn>
                <a:cxn ang="cd4">
                  <a:pos x="hc" y="b"/>
                </a:cxn>
                <a:cxn ang="0">
                  <a:pos x="r" y="vc"/>
                </a:cxn>
              </a:cxnLst>
              <a:rect l="l" t="t" r="r" b="b"/>
              <a:pathLst>
                <a:path w="10203" h="4536">
                  <a:moveTo>
                    <a:pt x="10203" y="4198"/>
                  </a:moveTo>
                  <a:cubicBezTo>
                    <a:pt x="9199" y="4198"/>
                    <a:pt x="9199" y="4198"/>
                    <a:pt x="9199" y="4198"/>
                  </a:cubicBezTo>
                  <a:cubicBezTo>
                    <a:pt x="8939" y="4198"/>
                    <a:pt x="8731" y="3984"/>
                    <a:pt x="8731" y="3723"/>
                  </a:cubicBezTo>
                  <a:cubicBezTo>
                    <a:pt x="8731" y="766"/>
                    <a:pt x="8731" y="766"/>
                    <a:pt x="8731" y="766"/>
                  </a:cubicBezTo>
                  <a:cubicBezTo>
                    <a:pt x="8731" y="344"/>
                    <a:pt x="8386" y="0"/>
                    <a:pt x="7959" y="0"/>
                  </a:cubicBezTo>
                  <a:cubicBezTo>
                    <a:pt x="0" y="0"/>
                    <a:pt x="0" y="0"/>
                    <a:pt x="0" y="0"/>
                  </a:cubicBezTo>
                  <a:cubicBezTo>
                    <a:pt x="0" y="338"/>
                    <a:pt x="0" y="338"/>
                    <a:pt x="0" y="338"/>
                  </a:cubicBezTo>
                  <a:cubicBezTo>
                    <a:pt x="7917" y="338"/>
                    <a:pt x="7917" y="338"/>
                    <a:pt x="7917" y="338"/>
                  </a:cubicBezTo>
                  <a:cubicBezTo>
                    <a:pt x="8178" y="338"/>
                    <a:pt x="8386" y="552"/>
                    <a:pt x="8386" y="808"/>
                  </a:cubicBezTo>
                  <a:cubicBezTo>
                    <a:pt x="8386" y="3770"/>
                    <a:pt x="8386" y="3770"/>
                    <a:pt x="8386" y="3770"/>
                  </a:cubicBezTo>
                  <a:cubicBezTo>
                    <a:pt x="8386" y="4192"/>
                    <a:pt x="8731" y="4536"/>
                    <a:pt x="9157" y="4536"/>
                  </a:cubicBezTo>
                  <a:cubicBezTo>
                    <a:pt x="10203" y="4536"/>
                    <a:pt x="10203" y="4536"/>
                    <a:pt x="10203" y="4536"/>
                  </a:cubicBezTo>
                  <a:close/>
                </a:path>
              </a:pathLst>
            </a:custGeom>
            <a:grpFill/>
            <a:ln cap="flat">
              <a:noFill/>
              <a:prstDash val="solid"/>
            </a:ln>
          </p:spPr>
          <p:txBody>
            <a:bodyPr vert="horz" wrap="none" lIns="90000" tIns="45000" rIns="90000" bIns="45000" anchor="ctr" anchorCtr="1" compatLnSpc="0"/>
            <a:lstStyle/>
            <a:p>
              <a:pPr marL="0" marR="0" lvl="0" indent="0" rtl="0" hangingPunct="0">
                <a:lnSpc>
                  <a:spcPct val="100000"/>
                </a:lnSpc>
                <a:spcBef>
                  <a:spcPts val="0"/>
                </a:spcBef>
                <a:spcAft>
                  <a:spcPts val="0"/>
                </a:spcAft>
                <a:buNone/>
                <a:tabLst/>
              </a:pPr>
              <a:endParaRPr lang="en-US" sz="1800" b="0" i="0" u="none" strike="noStrike" kern="1200">
                <a:ln>
                  <a:noFill/>
                </a:ln>
                <a:latin typeface="Arial" pitchFamily="18"/>
                <a:ea typeface="Arial Unicode MS" pitchFamily="2"/>
                <a:cs typeface="Arial Unicode MS" pitchFamily="2"/>
              </a:endParaRPr>
            </a:p>
          </p:txBody>
        </p:sp>
      </p:grpSp>
    </p:spTree>
    <p:extLst>
      <p:ext uri="{BB962C8B-B14F-4D97-AF65-F5344CB8AC3E}">
        <p14:creationId xmlns:p14="http://schemas.microsoft.com/office/powerpoint/2010/main" val="3386654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34"/>
          </p:nvPr>
        </p:nvSpPr>
        <p:spPr/>
        <p:txBody>
          <a:bodyPr/>
          <a:lstStyle/>
          <a:p>
            <a:endParaRPr lang="en-US" dirty="0"/>
          </a:p>
        </p:txBody>
      </p:sp>
      <p:sp>
        <p:nvSpPr>
          <p:cNvPr id="2" name="Title 1"/>
          <p:cNvSpPr>
            <a:spLocks noGrp="1"/>
          </p:cNvSpPr>
          <p:nvPr>
            <p:ph type="title"/>
          </p:nvPr>
        </p:nvSpPr>
        <p:spPr/>
        <p:txBody>
          <a:bodyPr>
            <a:normAutofit fontScale="90000"/>
          </a:bodyPr>
          <a:lstStyle/>
          <a:p>
            <a:r>
              <a:rPr lang="en-US" dirty="0"/>
              <a:t>The tools</a:t>
            </a:r>
          </a:p>
        </p:txBody>
      </p:sp>
      <p:pic>
        <p:nvPicPr>
          <p:cNvPr id="5" name="Picture 4">
            <a:extLst>
              <a:ext uri="{FF2B5EF4-FFF2-40B4-BE49-F238E27FC236}">
                <a16:creationId xmlns:a16="http://schemas.microsoft.com/office/drawing/2014/main" id="{2A2A8765-9D29-6543-9AFE-7224EDC01E64}"/>
              </a:ext>
            </a:extLst>
          </p:cNvPr>
          <p:cNvPicPr>
            <a:picLocks noChangeAspect="1"/>
          </p:cNvPicPr>
          <p:nvPr/>
        </p:nvPicPr>
        <p:blipFill>
          <a:blip r:embed="rId3"/>
          <a:stretch>
            <a:fillRect/>
          </a:stretch>
        </p:blipFill>
        <p:spPr>
          <a:xfrm>
            <a:off x="1479935" y="837830"/>
            <a:ext cx="6184129" cy="3865081"/>
          </a:xfrm>
          <a:prstGeom prst="rect">
            <a:avLst/>
          </a:prstGeom>
        </p:spPr>
      </p:pic>
    </p:spTree>
    <p:extLst>
      <p:ext uri="{BB962C8B-B14F-4D97-AF65-F5344CB8AC3E}">
        <p14:creationId xmlns:p14="http://schemas.microsoft.com/office/powerpoint/2010/main" val="204693890"/>
      </p:ext>
    </p:extLst>
  </p:cSld>
  <p:clrMapOvr>
    <a:masterClrMapping/>
  </p:clrMapOvr>
</p:sld>
</file>

<file path=ppt/theme/theme1.xml><?xml version="1.0" encoding="utf-8"?>
<a:theme xmlns:a="http://schemas.openxmlformats.org/drawingml/2006/main" name="Criteo – PowerPoint Theme (1/12/18)">
  <a:themeElements>
    <a:clrScheme name="CRITEO – Revised Colors 2">
      <a:dk1>
        <a:srgbClr val="373C42"/>
      </a:dk1>
      <a:lt1>
        <a:srgbClr val="FEFFFF"/>
      </a:lt1>
      <a:dk2>
        <a:srgbClr val="727983"/>
      </a:dk2>
      <a:lt2>
        <a:srgbClr val="F2F3F3"/>
      </a:lt2>
      <a:accent1>
        <a:srgbClr val="F78B2C"/>
      </a:accent1>
      <a:accent2>
        <a:srgbClr val="FCBC2B"/>
      </a:accent2>
      <a:accent3>
        <a:srgbClr val="05B996"/>
      </a:accent3>
      <a:accent4>
        <a:srgbClr val="00A9CD"/>
      </a:accent4>
      <a:accent5>
        <a:srgbClr val="005581"/>
      </a:accent5>
      <a:accent6>
        <a:srgbClr val="F6815D"/>
      </a:accent6>
      <a:hlink>
        <a:srgbClr val="F78B2C"/>
      </a:hlink>
      <a:folHlink>
        <a:srgbClr val="727983"/>
      </a:folHlink>
    </a:clrScheme>
    <a:fontScheme name="Criteo">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ITEO – PowerPoint Theme" id="{80BA917B-EC35-874B-99CE-B0141613E73E}" vid="{021BF710-80FE-4B45-9BAF-3CB0CF8786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55B2C77A217344395F62A5D193BCCDA" ma:contentTypeVersion="3" ma:contentTypeDescription="Create a new document." ma:contentTypeScope="" ma:versionID="8ca6b3c4503f52f2cca11cb93ee3ef6b">
  <xsd:schema xmlns:xsd="http://www.w3.org/2001/XMLSchema" xmlns:xs="http://www.w3.org/2001/XMLSchema" xmlns:p="http://schemas.microsoft.com/office/2006/metadata/properties" xmlns:ns2="10c9a6a5-7fb7-4320-9d6c-6f864a3e9ac3" targetNamespace="http://schemas.microsoft.com/office/2006/metadata/properties" ma:root="true" ma:fieldsID="dcab9c60a096ebd824cd8e89aa07f63b" ns2:_="">
    <xsd:import namespace="10c9a6a5-7fb7-4320-9d6c-6f864a3e9ac3"/>
    <xsd:element name="properties">
      <xsd:complexType>
        <xsd:sequence>
          <xsd:element name="documentManagement">
            <xsd:complexType>
              <xsd:all>
                <xsd:element ref="ns2:MediaServiceMetadata" minOccurs="0"/>
                <xsd:element ref="ns2:MediaServiceFastMetadata"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0c9a6a5-7fb7-4320-9d6c-6f864a3e9a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62346C6-558B-4393-A865-95369CCC1E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0c9a6a5-7fb7-4320-9d6c-6f864a3e9ac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39323A0-C4F9-40CA-B078-F77989A70289}">
  <ds:schemaRefs>
    <ds:schemaRef ds:uri="http://schemas.microsoft.com/sharepoint/v3/contenttype/forms"/>
  </ds:schemaRefs>
</ds:datastoreItem>
</file>

<file path=customXml/itemProps3.xml><?xml version="1.0" encoding="utf-8"?>
<ds:datastoreItem xmlns:ds="http://schemas.openxmlformats.org/officeDocument/2006/customXml" ds:itemID="{C2FDB496-D009-47A5-9718-DCA234F16134}">
  <ds:schemaRefs>
    <ds:schemaRef ds:uri="http://schemas.microsoft.com/office/2006/metadata/properties"/>
    <ds:schemaRef ds:uri="http://purl.org/dc/elements/1.1/"/>
    <ds:schemaRef ds:uri="http://www.w3.org/XML/1998/namespace"/>
    <ds:schemaRef ds:uri="http://purl.org/dc/dcmitype/"/>
    <ds:schemaRef ds:uri="http://schemas.microsoft.com/office/2006/documentManagement/types"/>
    <ds:schemaRef ds:uri="http://purl.org/dc/terms/"/>
    <ds:schemaRef ds:uri="http://schemas.microsoft.com/office/infopath/2007/PartnerControls"/>
    <ds:schemaRef ds:uri="http://schemas.openxmlformats.org/package/2006/metadata/core-properties"/>
    <ds:schemaRef ds:uri="10c9a6a5-7fb7-4320-9d6c-6f864a3e9ac3"/>
  </ds:schemaRefs>
</ds:datastoreItem>
</file>

<file path=docProps/app.xml><?xml version="1.0" encoding="utf-8"?>
<Properties xmlns="http://schemas.openxmlformats.org/officeDocument/2006/extended-properties" xmlns:vt="http://schemas.openxmlformats.org/officeDocument/2006/docPropsVTypes">
  <Template/>
  <TotalTime>11817</TotalTime>
  <Words>1490</Words>
  <Application>Microsoft Macintosh PowerPoint</Application>
  <PresentationFormat>On-screen Show (16:9)</PresentationFormat>
  <Paragraphs>301</Paragraphs>
  <Slides>24</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Century Gothic</vt:lpstr>
      <vt:lpstr>Times New Roman</vt:lpstr>
      <vt:lpstr>Wingdings</vt:lpstr>
      <vt:lpstr>Criteo – PowerPoint Theme (1/12/18)</vt:lpstr>
      <vt:lpstr>Azure bound ... a tale of discovery</vt:lpstr>
      <vt:lpstr>Matt McLane</vt:lpstr>
      <vt:lpstr>A story in three parts</vt:lpstr>
      <vt:lpstr>Not so long ago…</vt:lpstr>
      <vt:lpstr>Hooklogic was built on AWS</vt:lpstr>
      <vt:lpstr>Criteo acquires hooklogic!</vt:lpstr>
      <vt:lpstr>Enter Azure</vt:lpstr>
      <vt:lpstr>What have we built?</vt:lpstr>
      <vt:lpstr>The tools</vt:lpstr>
      <vt:lpstr>Starts with Terraform Code</vt:lpstr>
      <vt:lpstr>Code Review</vt:lpstr>
      <vt:lpstr>Example Plan</vt:lpstr>
      <vt:lpstr>PowerPoint Presentation</vt:lpstr>
      <vt:lpstr>Deployment Pipeline</vt:lpstr>
      <vt:lpstr>PowerPoint Presentation</vt:lpstr>
      <vt:lpstr>The tools</vt:lpstr>
      <vt:lpstr>Future Enhancements</vt:lpstr>
      <vt:lpstr>The moral of the story  a.k.a: The good, the different, and the frustrating</vt:lpstr>
      <vt:lpstr>PowerPoint Presentation</vt:lpstr>
      <vt:lpstr>PowerPoint Presentation</vt:lpstr>
      <vt:lpstr>PowerPoint Presentation</vt:lpstr>
      <vt:lpstr>Final thoughts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Jamie Volansky</dc:creator>
  <cp:lastModifiedBy>Matthew Mclane</cp:lastModifiedBy>
  <cp:revision>593</cp:revision>
  <cp:lastPrinted>2018-11-28T22:22:27Z</cp:lastPrinted>
  <dcterms:created xsi:type="dcterms:W3CDTF">2017-12-12T22:05:03Z</dcterms:created>
  <dcterms:modified xsi:type="dcterms:W3CDTF">2018-11-29T13:37:31Z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0x010100655B2C77A217344395F62A5D193BCCDA</vt:lpwstr>
  </property>
</Properties>
</file>